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5"/>
    <p:restoredTop sz="96534"/>
  </p:normalViewPr>
  <p:slideViewPr>
    <p:cSldViewPr snapToGrid="0" snapToObjects="1">
      <p:cViewPr varScale="1">
        <p:scale>
          <a:sx n="133" d="100"/>
          <a:sy n="133" d="100"/>
        </p:scale>
        <p:origin x="2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83B35-D88D-AE41-B895-0C0A5E0C0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2DA11-4121-944B-8666-1F6AC87A3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E0406-367D-6B41-8BCA-44172D98D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4936-A317-C74A-B579-B4EA1F1F7A8E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99C47-877E-0045-9DB9-FD2FEC48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0CB7F-A791-3A42-827D-865CBF9B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BC00-141A-6E43-BD52-774B221C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7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68E3-7458-8144-BA0E-62F90F6F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F9584-B537-854E-A6DA-208CA3071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8479A-AC82-724A-BC2F-A8D004F0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4936-A317-C74A-B579-B4EA1F1F7A8E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807E6-8A71-B94A-8000-A140C790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DE7BD-2040-934A-86C1-538E06CD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BC00-141A-6E43-BD52-774B221C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0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A31086-4D37-B24E-B4EF-D9F289DD7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9FB1B-7274-2C43-A1F9-E1436344F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9DACD-6152-B44A-A18D-7B3BF9BC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4936-A317-C74A-B579-B4EA1F1F7A8E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4DEFC-4262-CE49-BCF5-0DBDACA0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DDDC8-7892-8F4B-8F77-4D3495A93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BC00-141A-6E43-BD52-774B221C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6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1C68-759F-A642-9883-70F69704D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DA0A-3484-994B-AB77-42D0B7EA1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2C90F-AAA0-784E-B96F-529C05AC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4936-A317-C74A-B579-B4EA1F1F7A8E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0C276-D8F5-354F-AA11-9697CD97E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B8934-FC2C-3243-A5F9-4F949AA2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BC00-141A-6E43-BD52-774B221C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9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3F84-6A78-A247-983B-A3192C283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B9B74-DAA2-D546-9CA1-6C0257A03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3738D-96AF-6A49-8740-644DFA60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4936-A317-C74A-B579-B4EA1F1F7A8E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AA196-7A16-2E46-99A9-31C7AEA1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61BD1-616E-7B44-9E01-1A7EED80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BC00-141A-6E43-BD52-774B221C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2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7FF7-030D-C24F-9E42-00735464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0BCA8-8734-EC42-B101-F340BD8C3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7F571-63E9-2141-9EA5-783795A2A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4A6B4-E7BB-C04A-B3A6-94026332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4936-A317-C74A-B579-B4EA1F1F7A8E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13EA3-6090-C846-9123-B2A42409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C05D3-E4C3-204A-94E6-17B9D6F8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BC00-141A-6E43-BD52-774B221C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0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55F84-CEC8-2849-A811-1D2B06CF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DFD71-BE92-8B4C-BAD4-7932DA680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2873B-6419-554B-A4E3-F6130EC19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05BF42-E3E2-2746-95E3-C9BDFB8D8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30225E-1D41-2147-9768-BD60883C1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F91C9C-AC4A-0246-9BC0-1632F7299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4936-A317-C74A-B579-B4EA1F1F7A8E}" type="datetimeFigureOut">
              <a:rPr lang="en-US" smtClean="0"/>
              <a:t>4/24/23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489A-762A-F64E-A00B-61CB70A1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CD5BA3-253E-4A40-8374-443859A4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BC00-141A-6E43-BD52-774B221C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2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8D3E-22ED-DB46-B783-38D6F772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6B73CA-99B5-494F-B0A0-75D9E73AA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4936-A317-C74A-B579-B4EA1F1F7A8E}" type="datetimeFigureOut">
              <a:rPr lang="en-US" smtClean="0"/>
              <a:t>4/24/23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AFF93-6330-4941-872E-602B6BF0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2F66F-39BA-644B-AE62-FBB9727F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BC00-141A-6E43-BD52-774B221C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9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82BA6-4C65-0849-A95C-5966249D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4936-A317-C74A-B579-B4EA1F1F7A8E}" type="datetimeFigureOut">
              <a:rPr lang="en-US" smtClean="0"/>
              <a:t>4/24/23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4E4A1B-FB6B-9147-B4B2-C2AFEF28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E5D47-77E5-1240-A2C7-C6BF44E8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BC00-141A-6E43-BD52-774B221C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8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4963A-0A21-0140-8707-D0FC10DB4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142F8-3ADD-904A-A47D-5945B9727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4314C-0782-154D-BFEA-7EB110330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39D8C-C118-C940-B75D-A8A82222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4936-A317-C74A-B579-B4EA1F1F7A8E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93452-4C7E-5643-AB1D-14ED5D445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E58E1-6C2A-E341-AAF1-F7174723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BC00-141A-6E43-BD52-774B221C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9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0C50-9A75-6942-9749-3E0E7FDB9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C7CA4-7C5D-1A42-AE80-3FB104720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A5C6C-8B9B-9A44-9774-94572E7ED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F77CB-1268-EA49-9837-3118DE3B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4936-A317-C74A-B579-B4EA1F1F7A8E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AE500-D98C-E443-B670-B6C8B9B3F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CC4D0-D8A6-194A-89E5-A6F3E451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BC00-141A-6E43-BD52-774B221C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0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762C56-1D5D-2444-8BA8-A17B4E21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7E396-C296-AD4A-9F20-CCCF51CA6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62207-9FF4-784A-B035-0D3DCC45D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14936-A317-C74A-B579-B4EA1F1F7A8E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4CD8F-4FDB-4E4C-845C-201A759D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2E748-D98B-EB47-AF26-A28722AFC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1BC00-141A-6E43-BD52-774B221C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8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92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0C97C06-5F55-EA46-9203-DD9596F8CCAB}"/>
              </a:ext>
            </a:extLst>
          </p:cNvPr>
          <p:cNvGrpSpPr/>
          <p:nvPr/>
        </p:nvGrpSpPr>
        <p:grpSpPr>
          <a:xfrm>
            <a:off x="2494657" y="1929008"/>
            <a:ext cx="7377940" cy="2939545"/>
            <a:chOff x="2494657" y="1929008"/>
            <a:chExt cx="7377940" cy="293954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58DB784-FB60-C145-A638-AC05F50C698C}"/>
                </a:ext>
              </a:extLst>
            </p:cNvPr>
            <p:cNvGrpSpPr/>
            <p:nvPr/>
          </p:nvGrpSpPr>
          <p:grpSpPr>
            <a:xfrm>
              <a:off x="2494657" y="1929008"/>
              <a:ext cx="5811945" cy="2891645"/>
              <a:chOff x="2494657" y="1929008"/>
              <a:chExt cx="5811945" cy="289164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54838CB-1C6B-FD49-A234-BCF63E023A19}"/>
                  </a:ext>
                </a:extLst>
              </p:cNvPr>
              <p:cNvSpPr/>
              <p:nvPr/>
            </p:nvSpPr>
            <p:spPr>
              <a:xfrm>
                <a:off x="2916455" y="2387065"/>
                <a:ext cx="5390147" cy="24255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88B4C8D-C71F-BC4F-981C-68D03C441516}"/>
                  </a:ext>
                </a:extLst>
              </p:cNvPr>
              <p:cNvSpPr/>
              <p:nvPr/>
            </p:nvSpPr>
            <p:spPr>
              <a:xfrm>
                <a:off x="3782728" y="2395086"/>
                <a:ext cx="4512645" cy="2425567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D6ED903-1935-0D44-B651-ED4C4E4DC138}"/>
                  </a:ext>
                </a:extLst>
              </p:cNvPr>
              <p:cNvSpPr/>
              <p:nvPr/>
            </p:nvSpPr>
            <p:spPr>
              <a:xfrm>
                <a:off x="6050071" y="3093929"/>
                <a:ext cx="1252603" cy="1227550"/>
              </a:xfrm>
              <a:prstGeom prst="ellipse">
                <a:avLst/>
              </a:prstGeom>
              <a:solidFill>
                <a:schemeClr val="accent2">
                  <a:alpha val="38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35FD63-77F6-F84C-A1C1-807F4D7258DC}"/>
                  </a:ext>
                </a:extLst>
              </p:cNvPr>
              <p:cNvSpPr txBox="1"/>
              <p:nvPr/>
            </p:nvSpPr>
            <p:spPr>
              <a:xfrm>
                <a:off x="3156559" y="1929008"/>
                <a:ext cx="48600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Top 1% of contributors in past month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23ED29-F621-5245-8661-3E005390CF88}"/>
                  </a:ext>
                </a:extLst>
              </p:cNvPr>
              <p:cNvSpPr txBox="1"/>
              <p:nvPr/>
            </p:nvSpPr>
            <p:spPr>
              <a:xfrm>
                <a:off x="2494657" y="2940166"/>
                <a:ext cx="131523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Already</a:t>
                </a:r>
              </a:p>
              <a:p>
                <a:r>
                  <a:rPr lang="en-US" sz="2400" dirty="0"/>
                  <a:t>Received an Award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5382DEE-7D75-0740-A1BC-64D000AEAB9F}"/>
                </a:ext>
              </a:extLst>
            </p:cNvPr>
            <p:cNvGrpSpPr/>
            <p:nvPr/>
          </p:nvGrpSpPr>
          <p:grpSpPr>
            <a:xfrm>
              <a:off x="6964471" y="3795386"/>
              <a:ext cx="2908126" cy="1073167"/>
              <a:chOff x="6964471" y="3795386"/>
              <a:chExt cx="2908126" cy="107316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113E76-9FC0-F24F-82D3-659184E127D4}"/>
                  </a:ext>
                </a:extLst>
              </p:cNvPr>
              <p:cNvSpPr txBox="1"/>
              <p:nvPr/>
            </p:nvSpPr>
            <p:spPr>
              <a:xfrm>
                <a:off x="8557364" y="4037556"/>
                <a:ext cx="131523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Random Sample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5FE7BC4-2F97-0447-988D-83F7872BF9F4}"/>
                  </a:ext>
                </a:extLst>
              </p:cNvPr>
              <p:cNvCxnSpPr>
                <a:stCxn id="12" idx="1"/>
              </p:cNvCxnSpPr>
              <p:nvPr/>
            </p:nvCxnSpPr>
            <p:spPr>
              <a:xfrm flipH="1" flipV="1">
                <a:off x="6964471" y="3795386"/>
                <a:ext cx="1592893" cy="6576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1111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3E526A4-1ED2-B540-A50D-350050C621E8}"/>
              </a:ext>
            </a:extLst>
          </p:cNvPr>
          <p:cNvGrpSpPr/>
          <p:nvPr/>
        </p:nvGrpSpPr>
        <p:grpSpPr>
          <a:xfrm>
            <a:off x="2899600" y="926928"/>
            <a:ext cx="5695760" cy="3192685"/>
            <a:chOff x="2916455" y="926928"/>
            <a:chExt cx="6160657" cy="38857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4838CB-1C6B-FD49-A234-BCF63E023A19}"/>
                </a:ext>
              </a:extLst>
            </p:cNvPr>
            <p:cNvSpPr/>
            <p:nvPr/>
          </p:nvSpPr>
          <p:spPr>
            <a:xfrm>
              <a:off x="2916455" y="2387065"/>
              <a:ext cx="5390147" cy="24255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8B4C8D-C71F-BC4F-981C-68D03C441516}"/>
                </a:ext>
              </a:extLst>
            </p:cNvPr>
            <p:cNvSpPr/>
            <p:nvPr/>
          </p:nvSpPr>
          <p:spPr>
            <a:xfrm rot="5400000">
              <a:off x="4121563" y="1669209"/>
              <a:ext cx="3860025" cy="2425567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EF2732-8188-2A4F-B533-9E3064899374}"/>
                </a:ext>
              </a:extLst>
            </p:cNvPr>
            <p:cNvSpPr/>
            <p:nvPr/>
          </p:nvSpPr>
          <p:spPr>
            <a:xfrm rot="5400000">
              <a:off x="5320888" y="459442"/>
              <a:ext cx="1490596" cy="2425567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6ED903-1935-0D44-B651-ED4C4E4DC138}"/>
                </a:ext>
              </a:extLst>
            </p:cNvPr>
            <p:cNvSpPr/>
            <p:nvPr/>
          </p:nvSpPr>
          <p:spPr>
            <a:xfrm>
              <a:off x="5311036" y="2054269"/>
              <a:ext cx="1252603" cy="122755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A34A822-E664-C044-B277-F92DAA9FBD05}"/>
                </a:ext>
              </a:extLst>
            </p:cNvPr>
            <p:cNvSpPr txBox="1"/>
            <p:nvPr/>
          </p:nvSpPr>
          <p:spPr>
            <a:xfrm>
              <a:off x="3081403" y="2630466"/>
              <a:ext cx="161585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All Voters in upcoming election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3099A4-4E4A-3A4C-AAC4-003EAA658EEB}"/>
                </a:ext>
              </a:extLst>
            </p:cNvPr>
            <p:cNvSpPr txBox="1"/>
            <p:nvPr/>
          </p:nvSpPr>
          <p:spPr>
            <a:xfrm>
              <a:off x="2995010" y="1189264"/>
              <a:ext cx="1628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Non Voters</a:t>
              </a:r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923609D0-39B5-2A48-A522-32A12BA6D4A4}"/>
                </a:ext>
              </a:extLst>
            </p:cNvPr>
            <p:cNvSpPr/>
            <p:nvPr/>
          </p:nvSpPr>
          <p:spPr>
            <a:xfrm>
              <a:off x="4208745" y="951978"/>
              <a:ext cx="493651" cy="1377863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F49B1A-62E8-7143-9A0D-D6F7D9865B86}"/>
                </a:ext>
              </a:extLst>
            </p:cNvPr>
            <p:cNvSpPr txBox="1"/>
            <p:nvPr/>
          </p:nvSpPr>
          <p:spPr>
            <a:xfrm>
              <a:off x="7730646" y="1144044"/>
              <a:ext cx="1346466" cy="1011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Random Sample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BFA0C81-304A-3A42-A337-3B223A445A00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5949864" y="1649733"/>
              <a:ext cx="1780782" cy="9932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639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7BFE-6597-BC4C-9B3E-2AA4FDEE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821B293-E263-924B-864D-F986301BC29B}"/>
              </a:ext>
            </a:extLst>
          </p:cNvPr>
          <p:cNvGrpSpPr/>
          <p:nvPr/>
        </p:nvGrpSpPr>
        <p:grpSpPr>
          <a:xfrm>
            <a:off x="2880964" y="2304790"/>
            <a:ext cx="8159212" cy="2392339"/>
            <a:chOff x="2880964" y="2304790"/>
            <a:chExt cx="8349539" cy="27948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4838CB-1C6B-FD49-A234-BCF63E023A19}"/>
                </a:ext>
              </a:extLst>
            </p:cNvPr>
            <p:cNvSpPr/>
            <p:nvPr/>
          </p:nvSpPr>
          <p:spPr>
            <a:xfrm>
              <a:off x="2916455" y="2387065"/>
              <a:ext cx="5526087" cy="25356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C318042-7CB4-F64D-B71B-5AB8C59D77C9}"/>
                </a:ext>
              </a:extLst>
            </p:cNvPr>
            <p:cNvGrpSpPr/>
            <p:nvPr/>
          </p:nvGrpSpPr>
          <p:grpSpPr>
            <a:xfrm>
              <a:off x="2880964" y="2304790"/>
              <a:ext cx="8349539" cy="2794886"/>
              <a:chOff x="2880964" y="2304790"/>
              <a:chExt cx="8349539" cy="2794886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C78BB604-02EA-A746-A2E0-25FD51B694C6}"/>
                  </a:ext>
                </a:extLst>
              </p:cNvPr>
              <p:cNvGrpSpPr/>
              <p:nvPr/>
            </p:nvGrpSpPr>
            <p:grpSpPr>
              <a:xfrm>
                <a:off x="2901862" y="2304790"/>
                <a:ext cx="5421683" cy="2523995"/>
                <a:chOff x="2914388" y="2363244"/>
                <a:chExt cx="5421683" cy="2523995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50193A2C-4240-6940-B203-CF4E156C26FE}"/>
                    </a:ext>
                  </a:extLst>
                </p:cNvPr>
                <p:cNvSpPr/>
                <p:nvPr/>
              </p:nvSpPr>
              <p:spPr>
                <a:xfrm>
                  <a:off x="2918543" y="2401679"/>
                  <a:ext cx="5390147" cy="2425567"/>
                </a:xfrm>
                <a:prstGeom prst="rect">
                  <a:avLst/>
                </a:prstGeom>
                <a:pattFill prst="wdDnDiag">
                  <a:fgClr>
                    <a:schemeClr val="tx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4544EEDE-2902-A744-9FD9-C19D2DE335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8564" y="2843408"/>
                  <a:ext cx="538619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DC5BC108-3A69-9F43-8314-FBA9FD4131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5704" y="3283906"/>
                  <a:ext cx="538619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62D78692-79E2-8045-89DF-D1C44990A8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5265" y="3636723"/>
                  <a:ext cx="538619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726999F0-2FF9-9149-A6A1-F29741248B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9879" y="3964488"/>
                  <a:ext cx="538619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4AD3BB19-87CA-A64C-B6B8-9BEFBB643D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4388" y="4480142"/>
                  <a:ext cx="538619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14143B6-2801-3E4A-8A27-FA9966C214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9397" y="2392471"/>
                  <a:ext cx="0" cy="246762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A981BFC3-F82F-E541-A707-80D4BD0CA1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24817" y="2382033"/>
                  <a:ext cx="0" cy="246762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8D92378C-9066-6146-B418-B482A3DBCC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65523" y="2384121"/>
                  <a:ext cx="0" cy="246762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491B641E-3107-ED42-AF35-DFE2EE8015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8860" y="2373682"/>
                  <a:ext cx="0" cy="246762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678178C1-ECFB-1440-9B81-592B497F01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09775" y="2363244"/>
                  <a:ext cx="0" cy="246762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939F132-B4F4-9445-8F02-74612CFDD7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63008" y="2402909"/>
                  <a:ext cx="0" cy="246762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C2B2C70C-C207-9B41-B499-38188A238B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8767" y="2367418"/>
                  <a:ext cx="0" cy="246762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B3E4AA62-4C90-1E4D-A092-809736BE43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7473" y="2419611"/>
                  <a:ext cx="0" cy="246762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D3A777C7-FBC6-A34F-946D-BF63E785CE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63234" y="2371594"/>
                  <a:ext cx="0" cy="246762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B7D796C-E8C5-7E41-AAAB-5B104C98B157}"/>
                  </a:ext>
                </a:extLst>
              </p:cNvPr>
              <p:cNvSpPr/>
              <p:nvPr/>
            </p:nvSpPr>
            <p:spPr>
              <a:xfrm>
                <a:off x="2880964" y="2317314"/>
                <a:ext cx="5248428" cy="2256771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066B48D9-13B0-FB48-9CC6-5D785C5BD7F8}"/>
                  </a:ext>
                </a:extLst>
              </p:cNvPr>
              <p:cNvGrpSpPr/>
              <p:nvPr/>
            </p:nvGrpSpPr>
            <p:grpSpPr>
              <a:xfrm>
                <a:off x="8049023" y="2400909"/>
                <a:ext cx="2647348" cy="905025"/>
                <a:chOff x="6896628" y="3716142"/>
                <a:chExt cx="2647348" cy="905025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B4F6B93-24C7-4F4E-9CE3-853ADCC1AFEF}"/>
                    </a:ext>
                  </a:extLst>
                </p:cNvPr>
                <p:cNvSpPr txBox="1"/>
                <p:nvPr/>
              </p:nvSpPr>
              <p:spPr>
                <a:xfrm>
                  <a:off x="7802859" y="3790170"/>
                  <a:ext cx="174111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Sample = </a:t>
                  </a:r>
                </a:p>
                <a:p>
                  <a:r>
                    <a:rPr lang="en-US" sz="2400" dirty="0"/>
                    <a:t>    All tracts</a:t>
                  </a:r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85FAF70B-F2E2-B249-8CF5-C1617E490835}"/>
                    </a:ext>
                  </a:extLst>
                </p:cNvPr>
                <p:cNvCxnSpPr>
                  <a:cxnSpLocks/>
                  <a:stCxn id="31" idx="1"/>
                </p:cNvCxnSpPr>
                <p:nvPr/>
              </p:nvCxnSpPr>
              <p:spPr>
                <a:xfrm flipH="1" flipV="1">
                  <a:off x="6896628" y="3716142"/>
                  <a:ext cx="906232" cy="48952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CC705F0D-1899-8746-8320-B4B993D355BC}"/>
                  </a:ext>
                </a:extLst>
              </p:cNvPr>
              <p:cNvGrpSpPr/>
              <p:nvPr/>
            </p:nvGrpSpPr>
            <p:grpSpPr>
              <a:xfrm>
                <a:off x="8166003" y="3147601"/>
                <a:ext cx="2229633" cy="1073164"/>
                <a:chOff x="6875823" y="2884555"/>
                <a:chExt cx="2229633" cy="1073164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E3BEAC3-C422-E842-97E5-7F59FC09331B}"/>
                    </a:ext>
                  </a:extLst>
                </p:cNvPr>
                <p:cNvSpPr txBox="1"/>
                <p:nvPr/>
              </p:nvSpPr>
              <p:spPr>
                <a:xfrm>
                  <a:off x="7890431" y="3126723"/>
                  <a:ext cx="1215025" cy="830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Census Tracts</a:t>
                  </a:r>
                </a:p>
              </p:txBody>
            </p: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7C994941-FEF8-4C4C-B4DC-2DDF36082BB0}"/>
                    </a:ext>
                  </a:extLst>
                </p:cNvPr>
                <p:cNvCxnSpPr>
                  <a:cxnSpLocks/>
                  <a:stCxn id="34" idx="1"/>
                </p:cNvCxnSpPr>
                <p:nvPr/>
              </p:nvCxnSpPr>
              <p:spPr>
                <a:xfrm flipH="1" flipV="1">
                  <a:off x="6875823" y="2884555"/>
                  <a:ext cx="1014608" cy="65766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70C1858-CAEC-714D-A325-5DE337D1B90D}"/>
                  </a:ext>
                </a:extLst>
              </p:cNvPr>
              <p:cNvGrpSpPr/>
              <p:nvPr/>
            </p:nvGrpSpPr>
            <p:grpSpPr>
              <a:xfrm>
                <a:off x="8322379" y="4026512"/>
                <a:ext cx="2908124" cy="1073164"/>
                <a:chOff x="7368314" y="2884556"/>
                <a:chExt cx="2908124" cy="1073164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6F0E312-6F18-E244-B863-FBF334505C68}"/>
                    </a:ext>
                  </a:extLst>
                </p:cNvPr>
                <p:cNvSpPr txBox="1"/>
                <p:nvPr/>
              </p:nvSpPr>
              <p:spPr>
                <a:xfrm>
                  <a:off x="8382921" y="3126724"/>
                  <a:ext cx="1893517" cy="830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California Residents</a:t>
                  </a:r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567A9DD3-5322-2B48-942B-42E7576BFD2B}"/>
                    </a:ext>
                  </a:extLst>
                </p:cNvPr>
                <p:cNvCxnSpPr>
                  <a:cxnSpLocks/>
                  <a:stCxn id="38" idx="1"/>
                </p:cNvCxnSpPr>
                <p:nvPr/>
              </p:nvCxnSpPr>
              <p:spPr>
                <a:xfrm flipH="1" flipV="1">
                  <a:off x="7368314" y="2884556"/>
                  <a:ext cx="1014608" cy="65766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83710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6573980-0A96-5A4C-87FE-24B7DE6B2167}"/>
              </a:ext>
            </a:extLst>
          </p:cNvPr>
          <p:cNvGrpSpPr/>
          <p:nvPr/>
        </p:nvGrpSpPr>
        <p:grpSpPr>
          <a:xfrm>
            <a:off x="2605413" y="965427"/>
            <a:ext cx="5142925" cy="3129946"/>
            <a:chOff x="2605413" y="965427"/>
            <a:chExt cx="5142925" cy="312994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C63536C-82F0-7544-A68F-35AC305ACD4A}"/>
                </a:ext>
              </a:extLst>
            </p:cNvPr>
            <p:cNvGrpSpPr/>
            <p:nvPr/>
          </p:nvGrpSpPr>
          <p:grpSpPr>
            <a:xfrm>
              <a:off x="2605413" y="965427"/>
              <a:ext cx="5142925" cy="3129946"/>
              <a:chOff x="2605413" y="965427"/>
              <a:chExt cx="5142925" cy="3129946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844C02D-D2DE-DF45-8A55-AF0FAAB1BA66}"/>
                  </a:ext>
                </a:extLst>
              </p:cNvPr>
              <p:cNvGrpSpPr/>
              <p:nvPr/>
            </p:nvGrpSpPr>
            <p:grpSpPr>
              <a:xfrm>
                <a:off x="2605413" y="965427"/>
                <a:ext cx="5142925" cy="3129946"/>
                <a:chOff x="2605413" y="969445"/>
                <a:chExt cx="5498929" cy="3456561"/>
              </a:xfrm>
            </p:grpSpPr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600EE18-6D4E-B848-8E47-FAFF0063FABD}"/>
                    </a:ext>
                  </a:extLst>
                </p:cNvPr>
                <p:cNvSpPr txBox="1"/>
                <p:nvPr/>
              </p:nvSpPr>
              <p:spPr>
                <a:xfrm flipH="1">
                  <a:off x="4503763" y="969445"/>
                  <a:ext cx="1789265" cy="407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Instrument</a:t>
                  </a:r>
                </a:p>
              </p:txBody>
            </p: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66D1E021-20B0-A042-8BF5-2AED35942C2D}"/>
                    </a:ext>
                  </a:extLst>
                </p:cNvPr>
                <p:cNvGrpSpPr/>
                <p:nvPr/>
              </p:nvGrpSpPr>
              <p:grpSpPr>
                <a:xfrm>
                  <a:off x="2605413" y="1352809"/>
                  <a:ext cx="5498928" cy="3006247"/>
                  <a:chOff x="2605413" y="1352809"/>
                  <a:chExt cx="5498928" cy="3006247"/>
                </a:xfrm>
              </p:grpSpPr>
              <p:sp>
                <p:nvSpPr>
                  <p:cNvPr id="3" name="Oval 2">
                    <a:extLst>
                      <a:ext uri="{FF2B5EF4-FFF2-40B4-BE49-F238E27FC236}">
                        <a16:creationId xmlns:a16="http://schemas.microsoft.com/office/drawing/2014/main" id="{C8B4180F-D24F-9241-B917-A2A1AAED664A}"/>
                      </a:ext>
                    </a:extLst>
                  </p:cNvPr>
                  <p:cNvSpPr/>
                  <p:nvPr/>
                </p:nvSpPr>
                <p:spPr>
                  <a:xfrm>
                    <a:off x="2605413" y="1352809"/>
                    <a:ext cx="3018773" cy="3006247"/>
                  </a:xfrm>
                  <a:prstGeom prst="ellipse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73" name="Group 72">
                    <a:extLst>
                      <a:ext uri="{FF2B5EF4-FFF2-40B4-BE49-F238E27FC236}">
                        <a16:creationId xmlns:a16="http://schemas.microsoft.com/office/drawing/2014/main" id="{F1C8A6E1-CE4F-764C-BFDD-4708EABEFA31}"/>
                      </a:ext>
                    </a:extLst>
                  </p:cNvPr>
                  <p:cNvGrpSpPr/>
                  <p:nvPr/>
                </p:nvGrpSpPr>
                <p:grpSpPr>
                  <a:xfrm>
                    <a:off x="5029199" y="1722328"/>
                    <a:ext cx="3075142" cy="713777"/>
                    <a:chOff x="6642970" y="4739014"/>
                    <a:chExt cx="3075142" cy="713777"/>
                  </a:xfrm>
                </p:grpSpPr>
                <p:sp>
                  <p:nvSpPr>
                    <p:cNvPr id="74" name="TextBox 73">
                      <a:extLst>
                        <a:ext uri="{FF2B5EF4-FFF2-40B4-BE49-F238E27FC236}">
                          <a16:creationId xmlns:a16="http://schemas.microsoft.com/office/drawing/2014/main" id="{11518F68-157C-DA4A-9EDC-110983DF3D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65930" y="4739014"/>
                      <a:ext cx="2052182" cy="713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Measurements of  CO2 at Mauna Loa</a:t>
                      </a:r>
                    </a:p>
                  </p:txBody>
                </p:sp>
                <p:cxnSp>
                  <p:nvCxnSpPr>
                    <p:cNvPr id="75" name="Straight Arrow Connector 74">
                      <a:extLst>
                        <a:ext uri="{FF2B5EF4-FFF2-40B4-BE49-F238E27FC236}">
                          <a16:creationId xmlns:a16="http://schemas.microsoft.com/office/drawing/2014/main" id="{12C9E8BE-B3CD-F24D-9872-511F13FEF7E1}"/>
                        </a:ext>
                      </a:extLst>
                    </p:cNvPr>
                    <p:cNvCxnSpPr>
                      <a:cxnSpLocks/>
                      <a:stCxn id="74" idx="1"/>
                      <a:endCxn id="54" idx="6"/>
                    </p:cNvCxnSpPr>
                    <p:nvPr/>
                  </p:nvCxnSpPr>
                  <p:spPr>
                    <a:xfrm flipH="1" flipV="1">
                      <a:off x="6642970" y="5070957"/>
                      <a:ext cx="1022960" cy="24946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6" name="Straight Arrow Connector 75">
                    <a:extLst>
                      <a:ext uri="{FF2B5EF4-FFF2-40B4-BE49-F238E27FC236}">
                        <a16:creationId xmlns:a16="http://schemas.microsoft.com/office/drawing/2014/main" id="{956B263D-318F-9A44-BEF3-2EDE4CF05867}"/>
                      </a:ext>
                    </a:extLst>
                  </p:cNvPr>
                  <p:cNvCxnSpPr>
                    <a:cxnSpLocks/>
                    <a:stCxn id="74" idx="1"/>
                    <a:endCxn id="50" idx="7"/>
                  </p:cNvCxnSpPr>
                  <p:nvPr/>
                </p:nvCxnSpPr>
                <p:spPr>
                  <a:xfrm flipH="1">
                    <a:off x="4998521" y="2079217"/>
                    <a:ext cx="1053638" cy="6054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6034E060-7F6C-CB46-A9C0-BE4E9A1DADF5}"/>
                      </a:ext>
                    </a:extLst>
                  </p:cNvPr>
                  <p:cNvSpPr/>
                  <p:nvPr/>
                </p:nvSpPr>
                <p:spPr>
                  <a:xfrm>
                    <a:off x="5102270" y="3436309"/>
                    <a:ext cx="237993" cy="212942"/>
                  </a:xfrm>
                  <a:prstGeom prst="ellipse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4A8908AA-EE53-B747-B778-9AE2CAA45F03}"/>
                      </a:ext>
                    </a:extLst>
                  </p:cNvPr>
                  <p:cNvSpPr/>
                  <p:nvPr/>
                </p:nvSpPr>
                <p:spPr>
                  <a:xfrm>
                    <a:off x="3150298" y="2611678"/>
                    <a:ext cx="237993" cy="212942"/>
                  </a:xfrm>
                  <a:prstGeom prst="ellipse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FD35F731-0B6F-4E42-A51A-9EC281648BAF}"/>
                      </a:ext>
                    </a:extLst>
                  </p:cNvPr>
                  <p:cNvSpPr/>
                  <p:nvPr/>
                </p:nvSpPr>
                <p:spPr>
                  <a:xfrm rot="2794279">
                    <a:off x="3797476" y="2908128"/>
                    <a:ext cx="237993" cy="212942"/>
                  </a:xfrm>
                  <a:prstGeom prst="ellipse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9997F236-D53A-2A4E-9022-7276E4252EA5}"/>
                      </a:ext>
                    </a:extLst>
                  </p:cNvPr>
                  <p:cNvSpPr/>
                  <p:nvPr/>
                </p:nvSpPr>
                <p:spPr>
                  <a:xfrm>
                    <a:off x="4192046" y="3628374"/>
                    <a:ext cx="237993" cy="212942"/>
                  </a:xfrm>
                  <a:prstGeom prst="ellipse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FB341EDB-E9A5-7C40-9440-160A0725D7D7}"/>
                      </a:ext>
                    </a:extLst>
                  </p:cNvPr>
                  <p:cNvSpPr/>
                  <p:nvPr/>
                </p:nvSpPr>
                <p:spPr>
                  <a:xfrm>
                    <a:off x="4795382" y="2653432"/>
                    <a:ext cx="237993" cy="212942"/>
                  </a:xfrm>
                  <a:prstGeom prst="ellipse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1BFF399F-6663-B449-9E69-D63AA1BAAE9D}"/>
                      </a:ext>
                    </a:extLst>
                  </p:cNvPr>
                  <p:cNvSpPr/>
                  <p:nvPr/>
                </p:nvSpPr>
                <p:spPr>
                  <a:xfrm>
                    <a:off x="3219191" y="1728593"/>
                    <a:ext cx="237993" cy="212942"/>
                  </a:xfrm>
                  <a:prstGeom prst="ellipse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DBB58A25-2C27-8943-8139-3BF73F9D6109}"/>
                      </a:ext>
                    </a:extLst>
                  </p:cNvPr>
                  <p:cNvSpPr/>
                  <p:nvPr/>
                </p:nvSpPr>
                <p:spPr>
                  <a:xfrm>
                    <a:off x="4085575" y="2206670"/>
                    <a:ext cx="237993" cy="212942"/>
                  </a:xfrm>
                  <a:prstGeom prst="ellipse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80E6177A-489D-4648-92D3-01968C637903}"/>
                      </a:ext>
                    </a:extLst>
                  </p:cNvPr>
                  <p:cNvSpPr/>
                  <p:nvPr/>
                </p:nvSpPr>
                <p:spPr>
                  <a:xfrm>
                    <a:off x="3073054" y="3348627"/>
                    <a:ext cx="237993" cy="212942"/>
                  </a:xfrm>
                  <a:prstGeom prst="ellipse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4265A9B-CB76-3F42-904F-11BFE6C8F62F}"/>
                      </a:ext>
                    </a:extLst>
                  </p:cNvPr>
                  <p:cNvSpPr/>
                  <p:nvPr/>
                </p:nvSpPr>
                <p:spPr>
                  <a:xfrm>
                    <a:off x="4791207" y="1947799"/>
                    <a:ext cx="237993" cy="212942"/>
                  </a:xfrm>
                  <a:prstGeom prst="ellipse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5339FD88-1867-8B40-AB82-28546F354163}"/>
                    </a:ext>
                  </a:extLst>
                </p:cNvPr>
                <p:cNvGrpSpPr/>
                <p:nvPr/>
              </p:nvGrpSpPr>
              <p:grpSpPr>
                <a:xfrm>
                  <a:off x="4296469" y="2900844"/>
                  <a:ext cx="3807873" cy="1525162"/>
                  <a:chOff x="6713995" y="3589775"/>
                  <a:chExt cx="3807873" cy="1525162"/>
                </a:xfrm>
              </p:grpSpPr>
              <p:cxnSp>
                <p:nvCxnSpPr>
                  <p:cNvPr id="72" name="Straight Arrow Connector 71">
                    <a:extLst>
                      <a:ext uri="{FF2B5EF4-FFF2-40B4-BE49-F238E27FC236}">
                        <a16:creationId xmlns:a16="http://schemas.microsoft.com/office/drawing/2014/main" id="{697A2397-6978-844F-A82F-B2A7B98F2CC8}"/>
                      </a:ext>
                    </a:extLst>
                  </p:cNvPr>
                  <p:cNvCxnSpPr>
                    <a:cxnSpLocks/>
                    <a:stCxn id="56" idx="1"/>
                  </p:cNvCxnSpPr>
                  <p:nvPr/>
                </p:nvCxnSpPr>
                <p:spPr>
                  <a:xfrm flipH="1" flipV="1">
                    <a:off x="6713995" y="3589775"/>
                    <a:ext cx="1157228" cy="116827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1C7E4E0D-1119-BE4B-B4C4-8AD5A3C0172B}"/>
                      </a:ext>
                    </a:extLst>
                  </p:cNvPr>
                  <p:cNvSpPr txBox="1"/>
                  <p:nvPr/>
                </p:nvSpPr>
                <p:spPr>
                  <a:xfrm>
                    <a:off x="7871223" y="4401160"/>
                    <a:ext cx="2650645" cy="713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True/Typical Background CO2 level at Mauna Loa</a:t>
                    </a:r>
                  </a:p>
                </p:txBody>
              </p:sp>
            </p:grpSp>
          </p:grp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0D3E044-0F73-1F44-BFB9-F92371796855}"/>
                  </a:ext>
                </a:extLst>
              </p:cNvPr>
              <p:cNvSpPr/>
              <p:nvPr/>
            </p:nvSpPr>
            <p:spPr>
              <a:xfrm>
                <a:off x="3782727" y="2358188"/>
                <a:ext cx="500513" cy="4620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5-Point Star 7">
              <a:extLst>
                <a:ext uri="{FF2B5EF4-FFF2-40B4-BE49-F238E27FC236}">
                  <a16:creationId xmlns:a16="http://schemas.microsoft.com/office/drawing/2014/main" id="{433407D9-54C5-704E-BE44-38593A5D7CA1}"/>
                </a:ext>
              </a:extLst>
            </p:cNvPr>
            <p:cNvSpPr/>
            <p:nvPr/>
          </p:nvSpPr>
          <p:spPr>
            <a:xfrm>
              <a:off x="3801979" y="2358190"/>
              <a:ext cx="481263" cy="442762"/>
            </a:xfrm>
            <a:prstGeom prst="star5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1B2C3A9-0DFC-1C49-ABF2-063D7759A76E}"/>
              </a:ext>
            </a:extLst>
          </p:cNvPr>
          <p:cNvGrpSpPr/>
          <p:nvPr/>
        </p:nvGrpSpPr>
        <p:grpSpPr>
          <a:xfrm>
            <a:off x="10124171" y="4272011"/>
            <a:ext cx="500513" cy="462012"/>
            <a:chOff x="10124171" y="4272011"/>
            <a:chExt cx="500513" cy="46201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98825E0-3A83-1E45-B698-A726D4A9E2D6}"/>
                </a:ext>
              </a:extLst>
            </p:cNvPr>
            <p:cNvSpPr/>
            <p:nvPr/>
          </p:nvSpPr>
          <p:spPr>
            <a:xfrm>
              <a:off x="10124171" y="4272011"/>
              <a:ext cx="500513" cy="4620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5-Point Star 34">
              <a:extLst>
                <a:ext uri="{FF2B5EF4-FFF2-40B4-BE49-F238E27FC236}">
                  <a16:creationId xmlns:a16="http://schemas.microsoft.com/office/drawing/2014/main" id="{CA279A86-D274-6843-B44A-230E00FD6D65}"/>
                </a:ext>
              </a:extLst>
            </p:cNvPr>
            <p:cNvSpPr/>
            <p:nvPr/>
          </p:nvSpPr>
          <p:spPr>
            <a:xfrm>
              <a:off x="10133797" y="4272013"/>
              <a:ext cx="481263" cy="442762"/>
            </a:xfrm>
            <a:prstGeom prst="star5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908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D8FF71F-AAA0-AC4F-A3E7-DD8EDA41DCAD}"/>
              </a:ext>
            </a:extLst>
          </p:cNvPr>
          <p:cNvGrpSpPr/>
          <p:nvPr/>
        </p:nvGrpSpPr>
        <p:grpSpPr>
          <a:xfrm>
            <a:off x="1029091" y="327259"/>
            <a:ext cx="8182285" cy="6025415"/>
            <a:chOff x="903963" y="327259"/>
            <a:chExt cx="8703500" cy="6728564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45F92D1-2D4A-5840-9403-3314F6026A33}"/>
                </a:ext>
              </a:extLst>
            </p:cNvPr>
            <p:cNvGrpSpPr/>
            <p:nvPr/>
          </p:nvGrpSpPr>
          <p:grpSpPr>
            <a:xfrm>
              <a:off x="903963" y="327259"/>
              <a:ext cx="8703500" cy="6728564"/>
              <a:chOff x="903963" y="0"/>
              <a:chExt cx="8703500" cy="6728564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2ECEB6B-6B7B-5742-9F6B-12B0B4BFE5F5}"/>
                  </a:ext>
                </a:extLst>
              </p:cNvPr>
              <p:cNvSpPr txBox="1"/>
              <p:nvPr/>
            </p:nvSpPr>
            <p:spPr>
              <a:xfrm>
                <a:off x="939453" y="1929009"/>
                <a:ext cx="12686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Low Bias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037863B-FA51-074E-AD2C-E7DFACC27215}"/>
                  </a:ext>
                </a:extLst>
              </p:cNvPr>
              <p:cNvSpPr txBox="1"/>
              <p:nvPr/>
            </p:nvSpPr>
            <p:spPr>
              <a:xfrm>
                <a:off x="903963" y="4674297"/>
                <a:ext cx="1327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High Bias</a:t>
                </a: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49558143-A0AE-254A-9A2C-F00A85D6AB71}"/>
                  </a:ext>
                </a:extLst>
              </p:cNvPr>
              <p:cNvGrpSpPr/>
              <p:nvPr/>
            </p:nvGrpSpPr>
            <p:grpSpPr>
              <a:xfrm>
                <a:off x="2885161" y="0"/>
                <a:ext cx="6722302" cy="6728564"/>
                <a:chOff x="2885161" y="0"/>
                <a:chExt cx="6722302" cy="6728564"/>
              </a:xfrm>
            </p:grpSpPr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C8B4180F-D24F-9241-B917-A2A1AAED664A}"/>
                    </a:ext>
                  </a:extLst>
                </p:cNvPr>
                <p:cNvSpPr/>
                <p:nvPr/>
              </p:nvSpPr>
              <p:spPr>
                <a:xfrm>
                  <a:off x="6588690" y="475988"/>
                  <a:ext cx="3018773" cy="3006247"/>
                </a:xfrm>
                <a:prstGeom prst="ellipse">
                  <a:avLst/>
                </a:prstGeom>
                <a:pattFill prst="wdDnDiag">
                  <a:fgClr>
                    <a:schemeClr val="tx1"/>
                  </a:fgClr>
                  <a:bgClr>
                    <a:schemeClr val="bg1"/>
                  </a:bgClr>
                </a:patt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3373A0C-6AAA-D24C-A123-1B4D9ADE92EC}"/>
                    </a:ext>
                  </a:extLst>
                </p:cNvPr>
                <p:cNvSpPr/>
                <p:nvPr/>
              </p:nvSpPr>
              <p:spPr>
                <a:xfrm>
                  <a:off x="6452991" y="3722317"/>
                  <a:ext cx="3018773" cy="3006247"/>
                </a:xfrm>
                <a:prstGeom prst="ellipse">
                  <a:avLst/>
                </a:prstGeom>
                <a:pattFill prst="wdDnDiag">
                  <a:fgClr>
                    <a:schemeClr val="tx1"/>
                  </a:fgClr>
                  <a:bgClr>
                    <a:schemeClr val="bg1"/>
                  </a:bgClr>
                </a:patt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A426812A-3EC0-B74E-8F68-6D7837C2CFFD}"/>
                    </a:ext>
                  </a:extLst>
                </p:cNvPr>
                <p:cNvSpPr/>
                <p:nvPr/>
              </p:nvSpPr>
              <p:spPr>
                <a:xfrm>
                  <a:off x="2908125" y="1116903"/>
                  <a:ext cx="1977025" cy="1864291"/>
                </a:xfrm>
                <a:prstGeom prst="ellipse">
                  <a:avLst/>
                </a:prstGeom>
                <a:pattFill prst="wdDnDiag">
                  <a:fgClr>
                    <a:schemeClr val="tx1"/>
                  </a:fgClr>
                  <a:bgClr>
                    <a:schemeClr val="bg1"/>
                  </a:bgClr>
                </a:patt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885EFE14-4C73-7946-A317-17D92A2CB9CF}"/>
                    </a:ext>
                  </a:extLst>
                </p:cNvPr>
                <p:cNvSpPr/>
                <p:nvPr/>
              </p:nvSpPr>
              <p:spPr>
                <a:xfrm>
                  <a:off x="2885161" y="4062607"/>
                  <a:ext cx="1977025" cy="1864291"/>
                </a:xfrm>
                <a:prstGeom prst="ellipse">
                  <a:avLst/>
                </a:prstGeom>
                <a:pattFill prst="wdDnDiag">
                  <a:fgClr>
                    <a:schemeClr val="tx1"/>
                  </a:fgClr>
                  <a:bgClr>
                    <a:schemeClr val="bg1"/>
                  </a:bgClr>
                </a:patt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F1F60D61-26E4-4549-A3A6-C3BCBAA24317}"/>
                    </a:ext>
                  </a:extLst>
                </p:cNvPr>
                <p:cNvGrpSpPr/>
                <p:nvPr/>
              </p:nvGrpSpPr>
              <p:grpSpPr>
                <a:xfrm>
                  <a:off x="3171173" y="1290182"/>
                  <a:ext cx="1574103" cy="1459282"/>
                  <a:chOff x="3058439" y="4058434"/>
                  <a:chExt cx="1574103" cy="1459282"/>
                </a:xfrm>
              </p:grpSpPr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0D6ED903-1935-0D44-B651-ED4C4E4DC138}"/>
                      </a:ext>
                    </a:extLst>
                  </p:cNvPr>
                  <p:cNvSpPr/>
                  <p:nvPr/>
                </p:nvSpPr>
                <p:spPr>
                  <a:xfrm>
                    <a:off x="3206664" y="4446741"/>
                    <a:ext cx="237993" cy="212942"/>
                  </a:xfrm>
                  <a:prstGeom prst="ellipse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27BCA0C6-7C0D-3F4D-9D3B-E65CCEDCB345}"/>
                      </a:ext>
                    </a:extLst>
                  </p:cNvPr>
                  <p:cNvSpPr/>
                  <p:nvPr/>
                </p:nvSpPr>
                <p:spPr>
                  <a:xfrm>
                    <a:off x="3058439" y="5050078"/>
                    <a:ext cx="237993" cy="212942"/>
                  </a:xfrm>
                  <a:prstGeom prst="ellipse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6E3CD074-68C1-144F-80A1-D3F086154BEB}"/>
                      </a:ext>
                    </a:extLst>
                  </p:cNvPr>
                  <p:cNvSpPr/>
                  <p:nvPr/>
                </p:nvSpPr>
                <p:spPr>
                  <a:xfrm>
                    <a:off x="3511464" y="4751541"/>
                    <a:ext cx="237993" cy="212942"/>
                  </a:xfrm>
                  <a:prstGeom prst="ellipse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F3DD1C86-C609-5E4B-BC14-0CA555DC0F6B}"/>
                      </a:ext>
                    </a:extLst>
                  </p:cNvPr>
                  <p:cNvSpPr/>
                  <p:nvPr/>
                </p:nvSpPr>
                <p:spPr>
                  <a:xfrm>
                    <a:off x="3613760" y="5304774"/>
                    <a:ext cx="237993" cy="212942"/>
                  </a:xfrm>
                  <a:prstGeom prst="ellipse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1FEBFB60-8B9D-8C45-A691-A1DC40BC6F8B}"/>
                      </a:ext>
                    </a:extLst>
                  </p:cNvPr>
                  <p:cNvSpPr/>
                  <p:nvPr/>
                </p:nvSpPr>
                <p:spPr>
                  <a:xfrm>
                    <a:off x="3891420" y="4680560"/>
                    <a:ext cx="237993" cy="212942"/>
                  </a:xfrm>
                  <a:prstGeom prst="ellipse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F5BCEBEA-7B30-4846-BD1E-5C862AD17121}"/>
                      </a:ext>
                    </a:extLst>
                  </p:cNvPr>
                  <p:cNvSpPr/>
                  <p:nvPr/>
                </p:nvSpPr>
                <p:spPr>
                  <a:xfrm>
                    <a:off x="4394549" y="4995798"/>
                    <a:ext cx="237993" cy="212942"/>
                  </a:xfrm>
                  <a:prstGeom prst="ellipse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24F92FE-0162-C24E-B4B2-DCCBEE7E702F}"/>
                      </a:ext>
                    </a:extLst>
                  </p:cNvPr>
                  <p:cNvSpPr/>
                  <p:nvPr/>
                </p:nvSpPr>
                <p:spPr>
                  <a:xfrm>
                    <a:off x="3532341" y="4058434"/>
                    <a:ext cx="237993" cy="212942"/>
                  </a:xfrm>
                  <a:prstGeom prst="ellipse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37794DEE-6E90-EE4D-8FCC-F5D47872F85C}"/>
                      </a:ext>
                    </a:extLst>
                  </p:cNvPr>
                  <p:cNvSpPr/>
                  <p:nvPr/>
                </p:nvSpPr>
                <p:spPr>
                  <a:xfrm>
                    <a:off x="3897683" y="5025026"/>
                    <a:ext cx="237993" cy="212942"/>
                  </a:xfrm>
                  <a:prstGeom prst="ellipse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49BAF0B9-F9D7-E841-86BE-54DACEB90DE3}"/>
                      </a:ext>
                    </a:extLst>
                  </p:cNvPr>
                  <p:cNvSpPr/>
                  <p:nvPr/>
                </p:nvSpPr>
                <p:spPr>
                  <a:xfrm>
                    <a:off x="4025031" y="4388286"/>
                    <a:ext cx="237993" cy="212942"/>
                  </a:xfrm>
                  <a:prstGeom prst="ellipse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352970BA-57ED-A240-A59D-78F5E00267CF}"/>
                    </a:ext>
                  </a:extLst>
                </p:cNvPr>
                <p:cNvGrpSpPr/>
                <p:nvPr/>
              </p:nvGrpSpPr>
              <p:grpSpPr>
                <a:xfrm>
                  <a:off x="3098105" y="4173256"/>
                  <a:ext cx="1574103" cy="1459282"/>
                  <a:chOff x="3058439" y="4058434"/>
                  <a:chExt cx="1574103" cy="1459282"/>
                </a:xfrm>
              </p:grpSpPr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E08EC7CC-8403-8A43-8AEF-0AB1EDB9B43C}"/>
                      </a:ext>
                    </a:extLst>
                  </p:cNvPr>
                  <p:cNvSpPr/>
                  <p:nvPr/>
                </p:nvSpPr>
                <p:spPr>
                  <a:xfrm>
                    <a:off x="3206664" y="4446741"/>
                    <a:ext cx="237993" cy="212942"/>
                  </a:xfrm>
                  <a:prstGeom prst="ellipse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43166CD2-4119-D249-B63E-CFCE16CECF30}"/>
                      </a:ext>
                    </a:extLst>
                  </p:cNvPr>
                  <p:cNvSpPr/>
                  <p:nvPr/>
                </p:nvSpPr>
                <p:spPr>
                  <a:xfrm>
                    <a:off x="3058439" y="5050078"/>
                    <a:ext cx="237993" cy="212942"/>
                  </a:xfrm>
                  <a:prstGeom prst="ellipse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E4E2FC11-6C86-9D40-BBA4-E9DDC43BD6BD}"/>
                      </a:ext>
                    </a:extLst>
                  </p:cNvPr>
                  <p:cNvSpPr/>
                  <p:nvPr/>
                </p:nvSpPr>
                <p:spPr>
                  <a:xfrm>
                    <a:off x="3511464" y="4751541"/>
                    <a:ext cx="237993" cy="212942"/>
                  </a:xfrm>
                  <a:prstGeom prst="ellipse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4A74C208-13C2-0244-9F9E-E4B81B886449}"/>
                      </a:ext>
                    </a:extLst>
                  </p:cNvPr>
                  <p:cNvSpPr/>
                  <p:nvPr/>
                </p:nvSpPr>
                <p:spPr>
                  <a:xfrm>
                    <a:off x="3613760" y="5304774"/>
                    <a:ext cx="237993" cy="212942"/>
                  </a:xfrm>
                  <a:prstGeom prst="ellipse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6CD304DD-9887-CF4F-83FA-B01A8D2026F7}"/>
                      </a:ext>
                    </a:extLst>
                  </p:cNvPr>
                  <p:cNvSpPr/>
                  <p:nvPr/>
                </p:nvSpPr>
                <p:spPr>
                  <a:xfrm>
                    <a:off x="3891420" y="4680560"/>
                    <a:ext cx="237993" cy="212942"/>
                  </a:xfrm>
                  <a:prstGeom prst="ellipse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9CD66CFC-15ED-F944-BF6D-01B013641778}"/>
                      </a:ext>
                    </a:extLst>
                  </p:cNvPr>
                  <p:cNvSpPr/>
                  <p:nvPr/>
                </p:nvSpPr>
                <p:spPr>
                  <a:xfrm>
                    <a:off x="4394549" y="4995798"/>
                    <a:ext cx="237993" cy="212942"/>
                  </a:xfrm>
                  <a:prstGeom prst="ellipse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D3A6A069-C2F6-8A46-AD18-65492C7EB323}"/>
                      </a:ext>
                    </a:extLst>
                  </p:cNvPr>
                  <p:cNvSpPr/>
                  <p:nvPr/>
                </p:nvSpPr>
                <p:spPr>
                  <a:xfrm>
                    <a:off x="3532341" y="4058434"/>
                    <a:ext cx="237993" cy="212942"/>
                  </a:xfrm>
                  <a:prstGeom prst="ellipse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6ADDBF96-6A63-3B4D-A3DC-B60C422C1FBF}"/>
                      </a:ext>
                    </a:extLst>
                  </p:cNvPr>
                  <p:cNvSpPr/>
                  <p:nvPr/>
                </p:nvSpPr>
                <p:spPr>
                  <a:xfrm>
                    <a:off x="3897683" y="5025026"/>
                    <a:ext cx="237993" cy="212942"/>
                  </a:xfrm>
                  <a:prstGeom prst="ellipse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A3EE9EC7-9A09-2C49-A936-7829C314301A}"/>
                      </a:ext>
                    </a:extLst>
                  </p:cNvPr>
                  <p:cNvSpPr/>
                  <p:nvPr/>
                </p:nvSpPr>
                <p:spPr>
                  <a:xfrm>
                    <a:off x="4025031" y="4388286"/>
                    <a:ext cx="237993" cy="212942"/>
                  </a:xfrm>
                  <a:prstGeom prst="ellipse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67CECF5D-EBC2-C744-B981-4DF37697AD74}"/>
                    </a:ext>
                  </a:extLst>
                </p:cNvPr>
                <p:cNvGrpSpPr/>
                <p:nvPr/>
              </p:nvGrpSpPr>
              <p:grpSpPr>
                <a:xfrm>
                  <a:off x="6968648" y="889349"/>
                  <a:ext cx="2267209" cy="2112723"/>
                  <a:chOff x="6968648" y="889349"/>
                  <a:chExt cx="2267209" cy="2112723"/>
                </a:xfrm>
              </p:grpSpPr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FD35F731-0B6F-4E42-A51A-9EC281648BAF}"/>
                      </a:ext>
                    </a:extLst>
                  </p:cNvPr>
                  <p:cNvSpPr/>
                  <p:nvPr/>
                </p:nvSpPr>
                <p:spPr>
                  <a:xfrm>
                    <a:off x="7693070" y="2068884"/>
                    <a:ext cx="237993" cy="212942"/>
                  </a:xfrm>
                  <a:prstGeom prst="ellipse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6034E060-7F6C-CB46-A9C0-BE4E9A1DADF5}"/>
                      </a:ext>
                    </a:extLst>
                  </p:cNvPr>
                  <p:cNvSpPr/>
                  <p:nvPr/>
                </p:nvSpPr>
                <p:spPr>
                  <a:xfrm>
                    <a:off x="8997864" y="2597065"/>
                    <a:ext cx="237993" cy="212942"/>
                  </a:xfrm>
                  <a:prstGeom prst="ellipse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4A8908AA-EE53-B747-B778-9AE2CAA45F03}"/>
                      </a:ext>
                    </a:extLst>
                  </p:cNvPr>
                  <p:cNvSpPr/>
                  <p:nvPr/>
                </p:nvSpPr>
                <p:spPr>
                  <a:xfrm>
                    <a:off x="7045892" y="1772434"/>
                    <a:ext cx="237993" cy="212942"/>
                  </a:xfrm>
                  <a:prstGeom prst="ellipse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9997F236-D53A-2A4E-9022-7276E4252EA5}"/>
                      </a:ext>
                    </a:extLst>
                  </p:cNvPr>
                  <p:cNvSpPr/>
                  <p:nvPr/>
                </p:nvSpPr>
                <p:spPr>
                  <a:xfrm>
                    <a:off x="8087640" y="2789130"/>
                    <a:ext cx="237993" cy="212942"/>
                  </a:xfrm>
                  <a:prstGeom prst="ellipse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FB341EDB-E9A5-7C40-9440-160A0725D7D7}"/>
                      </a:ext>
                    </a:extLst>
                  </p:cNvPr>
                  <p:cNvSpPr/>
                  <p:nvPr/>
                </p:nvSpPr>
                <p:spPr>
                  <a:xfrm>
                    <a:off x="8690976" y="1814188"/>
                    <a:ext cx="237993" cy="212942"/>
                  </a:xfrm>
                  <a:prstGeom prst="ellipse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1BFF399F-6663-B449-9E69-D63AA1BAAE9D}"/>
                      </a:ext>
                    </a:extLst>
                  </p:cNvPr>
                  <p:cNvSpPr/>
                  <p:nvPr/>
                </p:nvSpPr>
                <p:spPr>
                  <a:xfrm>
                    <a:off x="7114785" y="889349"/>
                    <a:ext cx="237993" cy="212942"/>
                  </a:xfrm>
                  <a:prstGeom prst="ellipse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DBB58A25-2C27-8943-8139-3BF73F9D6109}"/>
                      </a:ext>
                    </a:extLst>
                  </p:cNvPr>
                  <p:cNvSpPr/>
                  <p:nvPr/>
                </p:nvSpPr>
                <p:spPr>
                  <a:xfrm>
                    <a:off x="7981169" y="1367426"/>
                    <a:ext cx="237993" cy="212942"/>
                  </a:xfrm>
                  <a:prstGeom prst="ellipse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80E6177A-489D-4648-92D3-01968C637903}"/>
                      </a:ext>
                    </a:extLst>
                  </p:cNvPr>
                  <p:cNvSpPr/>
                  <p:nvPr/>
                </p:nvSpPr>
                <p:spPr>
                  <a:xfrm>
                    <a:off x="6968648" y="2509383"/>
                    <a:ext cx="237993" cy="212942"/>
                  </a:xfrm>
                  <a:prstGeom prst="ellipse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4265A9B-CB76-3F42-904F-11BFE6C8F62F}"/>
                      </a:ext>
                    </a:extLst>
                  </p:cNvPr>
                  <p:cNvSpPr/>
                  <p:nvPr/>
                </p:nvSpPr>
                <p:spPr>
                  <a:xfrm>
                    <a:off x="8686801" y="1108555"/>
                    <a:ext cx="237993" cy="212942"/>
                  </a:xfrm>
                  <a:prstGeom prst="ellipse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1AB96DA9-8F20-6044-8A73-E978983C8BA2}"/>
                    </a:ext>
                  </a:extLst>
                </p:cNvPr>
                <p:cNvGrpSpPr/>
                <p:nvPr/>
              </p:nvGrpSpPr>
              <p:grpSpPr>
                <a:xfrm rot="725680">
                  <a:off x="6895580" y="4148204"/>
                  <a:ext cx="2267209" cy="2112723"/>
                  <a:chOff x="6968648" y="889349"/>
                  <a:chExt cx="2267209" cy="2112723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4E5995EC-8F09-B946-8298-8D589613BB98}"/>
                      </a:ext>
                    </a:extLst>
                  </p:cNvPr>
                  <p:cNvSpPr/>
                  <p:nvPr/>
                </p:nvSpPr>
                <p:spPr>
                  <a:xfrm>
                    <a:off x="7693070" y="2068884"/>
                    <a:ext cx="237993" cy="212942"/>
                  </a:xfrm>
                  <a:prstGeom prst="ellipse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8356CE5A-87F3-BB46-ACA6-DFB9B3FCECE1}"/>
                      </a:ext>
                    </a:extLst>
                  </p:cNvPr>
                  <p:cNvSpPr/>
                  <p:nvPr/>
                </p:nvSpPr>
                <p:spPr>
                  <a:xfrm>
                    <a:off x="8997864" y="2597065"/>
                    <a:ext cx="237993" cy="212942"/>
                  </a:xfrm>
                  <a:prstGeom prst="ellipse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E5EC08DB-568F-6748-A49B-96EDA30C8CF3}"/>
                      </a:ext>
                    </a:extLst>
                  </p:cNvPr>
                  <p:cNvSpPr/>
                  <p:nvPr/>
                </p:nvSpPr>
                <p:spPr>
                  <a:xfrm>
                    <a:off x="7045892" y="1772434"/>
                    <a:ext cx="237993" cy="212942"/>
                  </a:xfrm>
                  <a:prstGeom prst="ellipse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20AD1383-1490-7849-9DF3-A7837CECB57D}"/>
                      </a:ext>
                    </a:extLst>
                  </p:cNvPr>
                  <p:cNvSpPr/>
                  <p:nvPr/>
                </p:nvSpPr>
                <p:spPr>
                  <a:xfrm>
                    <a:off x="8087640" y="2789130"/>
                    <a:ext cx="237993" cy="212942"/>
                  </a:xfrm>
                  <a:prstGeom prst="ellipse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47775395-BD6B-DB4F-ACD4-AA8A4238AA99}"/>
                      </a:ext>
                    </a:extLst>
                  </p:cNvPr>
                  <p:cNvSpPr/>
                  <p:nvPr/>
                </p:nvSpPr>
                <p:spPr>
                  <a:xfrm>
                    <a:off x="8690976" y="1814188"/>
                    <a:ext cx="237993" cy="212942"/>
                  </a:xfrm>
                  <a:prstGeom prst="ellipse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C18E4C57-BD2B-324A-84E3-03FE4366D938}"/>
                      </a:ext>
                    </a:extLst>
                  </p:cNvPr>
                  <p:cNvSpPr/>
                  <p:nvPr/>
                </p:nvSpPr>
                <p:spPr>
                  <a:xfrm>
                    <a:off x="7114785" y="889349"/>
                    <a:ext cx="237993" cy="212942"/>
                  </a:xfrm>
                  <a:prstGeom prst="ellipse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C89D4EBB-1C46-A94C-9354-8696A5FB688F}"/>
                      </a:ext>
                    </a:extLst>
                  </p:cNvPr>
                  <p:cNvSpPr/>
                  <p:nvPr/>
                </p:nvSpPr>
                <p:spPr>
                  <a:xfrm>
                    <a:off x="7981169" y="1367426"/>
                    <a:ext cx="237993" cy="212942"/>
                  </a:xfrm>
                  <a:prstGeom prst="ellipse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BE471AEE-9871-FF44-9441-B911192C11FA}"/>
                      </a:ext>
                    </a:extLst>
                  </p:cNvPr>
                  <p:cNvSpPr/>
                  <p:nvPr/>
                </p:nvSpPr>
                <p:spPr>
                  <a:xfrm>
                    <a:off x="6968648" y="2509383"/>
                    <a:ext cx="237993" cy="212942"/>
                  </a:xfrm>
                  <a:prstGeom prst="ellipse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6177C102-A19D-874B-99F4-791FCB91BACE}"/>
                      </a:ext>
                    </a:extLst>
                  </p:cNvPr>
                  <p:cNvSpPr/>
                  <p:nvPr/>
                </p:nvSpPr>
                <p:spPr>
                  <a:xfrm>
                    <a:off x="8686801" y="1108555"/>
                    <a:ext cx="237993" cy="212942"/>
                  </a:xfrm>
                  <a:prstGeom prst="ellipse">
                    <a:avLst/>
                  </a:prstGeom>
                  <a:solidFill>
                    <a:schemeClr val="accent2">
                      <a:alpha val="5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D174B30D-E9C4-7C42-9E6D-8579C5047285}"/>
                    </a:ext>
                  </a:extLst>
                </p:cNvPr>
                <p:cNvSpPr txBox="1"/>
                <p:nvPr/>
              </p:nvSpPr>
              <p:spPr>
                <a:xfrm>
                  <a:off x="3081404" y="0"/>
                  <a:ext cx="183986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Low Variance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600EE18-6D4E-B848-8E47-FAFF0063FABD}"/>
                    </a:ext>
                  </a:extLst>
                </p:cNvPr>
                <p:cNvSpPr txBox="1"/>
                <p:nvPr/>
              </p:nvSpPr>
              <p:spPr>
                <a:xfrm flipH="1">
                  <a:off x="7027726" y="0"/>
                  <a:ext cx="235426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High Variance</a:t>
                  </a:r>
                </a:p>
              </p:txBody>
            </p:sp>
          </p:grp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9060D70-433C-CF43-BBDE-19E281EC3032}"/>
                </a:ext>
              </a:extLst>
            </p:cNvPr>
            <p:cNvGrpSpPr/>
            <p:nvPr/>
          </p:nvGrpSpPr>
          <p:grpSpPr>
            <a:xfrm>
              <a:off x="3617493" y="2106327"/>
              <a:ext cx="500513" cy="462012"/>
              <a:chOff x="10124171" y="4272011"/>
              <a:chExt cx="500513" cy="462012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3231A86-BEC5-5D40-985F-154809B0AF38}"/>
                  </a:ext>
                </a:extLst>
              </p:cNvPr>
              <p:cNvSpPr/>
              <p:nvPr/>
            </p:nvSpPr>
            <p:spPr>
              <a:xfrm>
                <a:off x="10124171" y="4272011"/>
                <a:ext cx="500513" cy="4620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5-Point Star 74">
                <a:extLst>
                  <a:ext uri="{FF2B5EF4-FFF2-40B4-BE49-F238E27FC236}">
                    <a16:creationId xmlns:a16="http://schemas.microsoft.com/office/drawing/2014/main" id="{FF1F08A4-6524-7E48-ABCF-1261AB1D17EF}"/>
                  </a:ext>
                </a:extLst>
              </p:cNvPr>
              <p:cNvSpPr/>
              <p:nvPr/>
            </p:nvSpPr>
            <p:spPr>
              <a:xfrm>
                <a:off x="10133797" y="4272013"/>
                <a:ext cx="481263" cy="442762"/>
              </a:xfrm>
              <a:prstGeom prst="star5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4B75BEA-776A-0E4B-9FD7-77CDAAFF058A}"/>
                </a:ext>
              </a:extLst>
            </p:cNvPr>
            <p:cNvGrpSpPr/>
            <p:nvPr/>
          </p:nvGrpSpPr>
          <p:grpSpPr>
            <a:xfrm>
              <a:off x="7833358" y="2000449"/>
              <a:ext cx="500513" cy="462012"/>
              <a:chOff x="10124171" y="4272011"/>
              <a:chExt cx="500513" cy="462012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460BAA2-69F1-3544-946E-77D995BA738A}"/>
                  </a:ext>
                </a:extLst>
              </p:cNvPr>
              <p:cNvSpPr/>
              <p:nvPr/>
            </p:nvSpPr>
            <p:spPr>
              <a:xfrm>
                <a:off x="10124171" y="4272011"/>
                <a:ext cx="500513" cy="4620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5-Point Star 77">
                <a:extLst>
                  <a:ext uri="{FF2B5EF4-FFF2-40B4-BE49-F238E27FC236}">
                    <a16:creationId xmlns:a16="http://schemas.microsoft.com/office/drawing/2014/main" id="{16C83CCE-6DC4-EE4C-8803-21136A4BF5C5}"/>
                  </a:ext>
                </a:extLst>
              </p:cNvPr>
              <p:cNvSpPr/>
              <p:nvPr/>
            </p:nvSpPr>
            <p:spPr>
              <a:xfrm>
                <a:off x="10133797" y="4272013"/>
                <a:ext cx="481263" cy="442762"/>
              </a:xfrm>
              <a:prstGeom prst="star5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2D254A6-C630-D548-8C89-B070A81C3FD5}"/>
                </a:ext>
              </a:extLst>
            </p:cNvPr>
            <p:cNvSpPr/>
            <p:nvPr/>
          </p:nvSpPr>
          <p:spPr>
            <a:xfrm>
              <a:off x="3550115" y="5080532"/>
              <a:ext cx="500513" cy="4620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5-Point Star 80">
              <a:extLst>
                <a:ext uri="{FF2B5EF4-FFF2-40B4-BE49-F238E27FC236}">
                  <a16:creationId xmlns:a16="http://schemas.microsoft.com/office/drawing/2014/main" id="{58D12278-77BC-1144-9083-0C6394B7CCB8}"/>
                </a:ext>
              </a:extLst>
            </p:cNvPr>
            <p:cNvSpPr/>
            <p:nvPr/>
          </p:nvSpPr>
          <p:spPr>
            <a:xfrm>
              <a:off x="2433586" y="5638799"/>
              <a:ext cx="481263" cy="442762"/>
            </a:xfrm>
            <a:prstGeom prst="star5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5-Point Star 81">
              <a:extLst>
                <a:ext uri="{FF2B5EF4-FFF2-40B4-BE49-F238E27FC236}">
                  <a16:creationId xmlns:a16="http://schemas.microsoft.com/office/drawing/2014/main" id="{B43970B1-47A4-7947-A6E0-AFE414BBE63E}"/>
                </a:ext>
              </a:extLst>
            </p:cNvPr>
            <p:cNvSpPr/>
            <p:nvPr/>
          </p:nvSpPr>
          <p:spPr>
            <a:xfrm>
              <a:off x="6484217" y="5569818"/>
              <a:ext cx="481263" cy="442762"/>
            </a:xfrm>
            <a:prstGeom prst="star5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D9F827E-480D-5947-9EEA-530A470FCEED}"/>
                </a:ext>
              </a:extLst>
            </p:cNvPr>
            <p:cNvSpPr/>
            <p:nvPr/>
          </p:nvSpPr>
          <p:spPr>
            <a:xfrm>
              <a:off x="7677749" y="5338809"/>
              <a:ext cx="500513" cy="4620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0729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56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21</cp:revision>
  <dcterms:created xsi:type="dcterms:W3CDTF">2023-01-04T23:56:21Z</dcterms:created>
  <dcterms:modified xsi:type="dcterms:W3CDTF">2023-04-24T22:13:28Z</dcterms:modified>
</cp:coreProperties>
</file>