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9"/>
    <p:restoredTop sz="94673"/>
  </p:normalViewPr>
  <p:slideViewPr>
    <p:cSldViewPr snapToGrid="0" snapToObjects="1">
      <p:cViewPr varScale="1">
        <p:scale>
          <a:sx n="136" d="100"/>
          <a:sy n="136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5EB0-D9B1-4F4F-9B6C-15B027675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287DD-E546-CD4E-9C1A-E50CBFE1F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E614F-C784-DE4F-8B2A-13D5E4D0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46562-EE22-8647-A768-518A1CE4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11E2A-D3E6-7044-BE31-A4A2BDF1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3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3172-EAB6-9D4D-A27C-39761FC2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05EC5-EB12-5749-AAE7-B30107467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B3D4E-7E85-104B-81F7-23ED36E0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01536-DD52-DB46-91B7-712CCF63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D0646-9D06-E741-830E-32715E54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2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347D9-6593-E348-B982-4BD56F71F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7759-F2E0-BE4C-A24D-39A2CEB7A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D1C32-4AB9-4C4E-96BC-80DEE08E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C39FA-703B-5049-9C88-9582366A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19CCF-8E31-424E-9153-3104E3DA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6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E209-DC6E-494D-AD7C-15FD973D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9FB49-0CF9-DD4B-9855-20727B4DB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78482-225B-A542-BC2B-4A634F6E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D720-7DCB-AE42-9489-775FBCCA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6BE6D-46E3-7440-945A-2F570CA3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4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F62A-B227-4B42-ABE6-1C6DB91C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3E430-CB1C-7E45-B111-25A83EED4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FAB0C-94A9-3D4F-A0DE-3CF872E0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056EF-96EE-0D47-B4AF-B5F97EC5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6FFB-C2F9-984C-9D58-1CFA314D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6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D208-4277-1F46-A94A-1472BA1A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D0485-A5D8-0E49-9D22-93FEBAAA2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AD138-D9E8-404A-8A3F-04A0611FA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093F3-4065-934C-8B01-6E4DEC5B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A73A6-1ECF-0843-8051-E8AD650D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4CE36-241A-F84A-BDB4-D713187A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D974-F3A4-6A49-A5DD-B9DAF1F4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81539-8B08-2A43-B309-2B2A47987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09C4E-A72A-4647-BA31-AE9DAD09A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250F5-F54D-B147-AD56-D294540CA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E36D1-41F5-7F45-8E73-6CD554DFA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10826-7C6D-694E-A25D-0E6CF417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F791C-3DBE-6145-B32C-2716FB73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90AAA-4EF8-1242-A5FB-B91AC78A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FB93-EB53-654D-9CAF-9F479413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D9B12-3E2F-C343-BB8E-2D3F4650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F4EB4-A46E-4948-AC2C-893B2A6E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2A7CF-AF6E-3E47-B3F2-FB66AA48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B7E8F-BC3E-534F-977E-134F5BFE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BC778-5997-4047-B769-765A1F84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CA580-53FD-2847-9E84-7CF384BE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9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5B29-580F-F442-8F83-F7C3AC81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46D7B-71D9-EA41-8EEF-1AC8B69D7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DAA4A-2B18-E941-9B8C-8573C5499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C2409-7B9B-1245-B2DE-096E7EA0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283F6-F454-564D-856E-079C61B8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70065-C27F-A74D-B437-501CA058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48CC-539E-2946-BF28-E9A985E92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B3754-CD1C-754E-8680-AB40A00A8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57A32-1017-3448-879C-B2F351476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D8DDB-F5AF-D340-B143-7BA3D73F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6E627-2A39-7843-97A4-D7471908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33E8A-E618-5342-A59C-8BB49743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9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9A943-3A69-E64D-89D6-233348CC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0DA87-963A-5F49-823E-CF41B3507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95C2-BB76-1847-9C45-FEBD0C86B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446C8-A970-3F4D-ABD7-3EB31CDB4E9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270C9-083D-D04F-B308-B86579B0D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EFEF7-915C-D846-8127-94F466DE8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2.png"/><Relationship Id="rId10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A13632D-E284-0048-8CA7-C0B9D8D7FDE1}"/>
              </a:ext>
            </a:extLst>
          </p:cNvPr>
          <p:cNvGrpSpPr/>
          <p:nvPr/>
        </p:nvGrpSpPr>
        <p:grpSpPr>
          <a:xfrm>
            <a:off x="184817" y="112604"/>
            <a:ext cx="11601279" cy="5662961"/>
            <a:chOff x="361337" y="169683"/>
            <a:chExt cx="11601279" cy="56629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9F5182-4AE7-AC4B-9D20-6A43EA71D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337" y="1010653"/>
              <a:ext cx="3921905" cy="2839453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55BA842F-C23E-9343-A246-DBB9AD7F69C5}"/>
                </a:ext>
              </a:extLst>
            </p:cNvPr>
            <p:cNvSpPr/>
            <p:nvPr/>
          </p:nvSpPr>
          <p:spPr>
            <a:xfrm>
              <a:off x="1941921" y="169683"/>
              <a:ext cx="8155575" cy="2978870"/>
            </a:xfrm>
            <a:prstGeom prst="arc">
              <a:avLst>
                <a:gd name="adj1" fmla="val 11392369"/>
                <a:gd name="adj2" fmla="val 0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0A0B82B3-8746-864E-A146-7FB5CE521A74}"/>
                </a:ext>
              </a:extLst>
            </p:cNvPr>
            <p:cNvSpPr/>
            <p:nvPr/>
          </p:nvSpPr>
          <p:spPr>
            <a:xfrm rot="10800000">
              <a:off x="9794450" y="1517714"/>
              <a:ext cx="565608" cy="38649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405B28-1F6C-844F-BD40-118D556B1A30}"/>
                </a:ext>
              </a:extLst>
            </p:cNvPr>
            <p:cNvSpPr txBox="1"/>
            <p:nvPr/>
          </p:nvSpPr>
          <p:spPr>
            <a:xfrm>
              <a:off x="1574276" y="1527142"/>
              <a:ext cx="146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POPULATION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68BDED-97AB-1E47-A273-36B27515B521}"/>
                </a:ext>
              </a:extLst>
            </p:cNvPr>
            <p:cNvSpPr txBox="1"/>
            <p:nvPr/>
          </p:nvSpPr>
          <p:spPr>
            <a:xfrm>
              <a:off x="5619947" y="416350"/>
              <a:ext cx="102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DESIGN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D98452-CE3E-8B4E-9211-3D4BBDBDAC5C}"/>
                </a:ext>
              </a:extLst>
            </p:cNvPr>
            <p:cNvSpPr txBox="1"/>
            <p:nvPr/>
          </p:nvSpPr>
          <p:spPr>
            <a:xfrm>
              <a:off x="9607485" y="1934066"/>
              <a:ext cx="1035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SAMPLE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45BE301-CAA8-FD48-8089-EE2A0B449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2986" y="3054546"/>
              <a:ext cx="377596" cy="37759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D6473C5-7F02-E341-810B-BD2E92987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425782">
              <a:off x="802326" y="2848728"/>
              <a:ext cx="377596" cy="37759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391AD8E-8119-5E49-9FBB-2CE2CD01A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745556">
              <a:off x="1086701" y="2652337"/>
              <a:ext cx="377596" cy="37759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610EB9C-E7F0-704B-B57C-D92F2A8E6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415862">
              <a:off x="1342796" y="3323211"/>
              <a:ext cx="377596" cy="37759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508807C-BE73-5446-9233-50FE556F7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0355" y="3070258"/>
              <a:ext cx="377596" cy="37759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4481F2E-7983-E342-9373-DFFCCDC96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4405037">
              <a:off x="1383645" y="2760744"/>
              <a:ext cx="377596" cy="37759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288010D-1BDE-8643-B0FB-3303595DC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8594" y="3327924"/>
              <a:ext cx="377596" cy="37759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570A39D-F800-8847-88B5-8BCAA0C14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3031" y="2952423"/>
              <a:ext cx="377596" cy="37759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04AB597-C9D3-ED4A-8FE8-4865BFB52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467878">
              <a:off x="1887980" y="3321639"/>
              <a:ext cx="377596" cy="37759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6D091CA-22D3-7F4C-84B1-15D4EFB69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431032">
              <a:off x="1748149" y="2616200"/>
              <a:ext cx="377596" cy="37759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909C165-F994-234A-A4FA-749675050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2780" y="3296501"/>
              <a:ext cx="377596" cy="37759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47E4B7F-1953-F24B-9946-CD380A5C1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467023">
              <a:off x="2561996" y="3298072"/>
              <a:ext cx="377596" cy="37759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1D33E9C-2568-FB44-ADFF-121E3B317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9493" y="3327924"/>
              <a:ext cx="377596" cy="37759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BED1ED5-D8E1-F64E-AD2D-D6F6A8FBB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3930" y="2971276"/>
              <a:ext cx="377596" cy="37759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74DCC3E-B89B-5A44-9FDA-20227EF3F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995547">
              <a:off x="3254866" y="3104823"/>
              <a:ext cx="377596" cy="377596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07DC5FD-AE06-254D-A85F-DC0E8F849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199245">
              <a:off x="2587134" y="3012126"/>
              <a:ext cx="377596" cy="377596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0A61B54-87BB-2043-BB01-6C9966E31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871506">
              <a:off x="2249340" y="2994844"/>
              <a:ext cx="377596" cy="377596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D53D6BF-F599-BD4F-882F-F2985476B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3266" y="2930427"/>
              <a:ext cx="377596" cy="37759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F2EA987-8151-0C48-8A28-105ECF454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7316094">
              <a:off x="3534528" y="2818876"/>
              <a:ext cx="377596" cy="377596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B21A3B1-A98C-5B4D-B4B6-104FACC1B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7307" y="2735606"/>
              <a:ext cx="377596" cy="37759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1344187-3BB5-3640-95C0-9074BDAB7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903496">
              <a:off x="2142503" y="2652336"/>
              <a:ext cx="377596" cy="377596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8EAB327-C46B-4E43-8583-9BF39E6EA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8664" y="2677474"/>
              <a:ext cx="377596" cy="377596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FE84037-8AFD-6D48-9FEB-739EA2289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71962">
              <a:off x="3055332" y="2433949"/>
              <a:ext cx="377596" cy="377596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1D56CE7-0E2B-9A4C-AFA2-05B26907C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62492">
              <a:off x="2491294" y="2605202"/>
              <a:ext cx="377596" cy="377596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D3BFE50-0964-4940-9F55-09BF6EB2C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81941">
              <a:off x="9624243" y="2262694"/>
              <a:ext cx="377596" cy="377596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A013E27-2B11-4342-A98E-5EC6659EA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3785886">
              <a:off x="9908619" y="2650765"/>
              <a:ext cx="377596" cy="377596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B918D08-4DC9-5648-BAF0-5729786B2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600393">
              <a:off x="9853629" y="3019982"/>
              <a:ext cx="377596" cy="377596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E1B675C-34B3-A44F-9316-7EF69B60D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7588957">
              <a:off x="10222845" y="2267409"/>
              <a:ext cx="377596" cy="377596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8D5BFE9-1EDB-7346-9DB8-CCE62DA2B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663518">
              <a:off x="10403526" y="3023124"/>
              <a:ext cx="377596" cy="377596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6AD7148-D043-0A42-9123-7E2B25296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7630836">
              <a:off x="10697328" y="2609915"/>
              <a:ext cx="377596" cy="377596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30567DB-AE3E-6444-A1A4-2DA2AF91B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067721">
              <a:off x="9492268" y="2696328"/>
              <a:ext cx="377596" cy="377596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87CF84BD-AB17-974D-AD06-93F764123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7129247">
              <a:off x="9135621" y="2320827"/>
              <a:ext cx="377596" cy="377596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EBCDF8-D4D2-E549-A02F-4BB2A45D54F1}"/>
                </a:ext>
              </a:extLst>
            </p:cNvPr>
            <p:cNvSpPr txBox="1"/>
            <p:nvPr/>
          </p:nvSpPr>
          <p:spPr>
            <a:xfrm>
              <a:off x="1046375" y="4119513"/>
              <a:ext cx="2168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Population Distribution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8C55FD7-47BC-5049-852B-6E780533CCF3}"/>
                </a:ext>
              </a:extLst>
            </p:cNvPr>
            <p:cNvSpPr txBox="1"/>
            <p:nvPr/>
          </p:nvSpPr>
          <p:spPr>
            <a:xfrm>
              <a:off x="5073193" y="1613555"/>
              <a:ext cx="13935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Sampling Distribution of Statistic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1611491-BC1D-2840-B9AC-C57D15F587AA}"/>
                </a:ext>
              </a:extLst>
            </p:cNvPr>
            <p:cNvSpPr txBox="1"/>
            <p:nvPr/>
          </p:nvSpPr>
          <p:spPr>
            <a:xfrm>
              <a:off x="8099198" y="4017391"/>
              <a:ext cx="1403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Empirical Distribution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E23224-4655-1144-A3F1-956F99D019B6}"/>
                </a:ext>
              </a:extLst>
            </p:cNvPr>
            <p:cNvSpPr txBox="1"/>
            <p:nvPr/>
          </p:nvSpPr>
          <p:spPr>
            <a:xfrm>
              <a:off x="482337" y="5186313"/>
              <a:ext cx="14344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Population Summary</a:t>
              </a: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F9157C7-A581-0F42-8AC1-10120FC0E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8610" y="3477247"/>
              <a:ext cx="2634006" cy="1536504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65D2039C-5DDC-7141-B0F3-28608B60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3346" y="4005148"/>
              <a:ext cx="2549165" cy="1487013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5A30362F-D0A4-B74A-90AE-FCA83C775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18901" y="2449725"/>
              <a:ext cx="2747128" cy="160249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005832-F47D-9641-907F-2793BCC0F546}"/>
                  </a:ext>
                </a:extLst>
              </p:cNvPr>
              <p:cNvSpPr txBox="1"/>
              <p:nvPr/>
            </p:nvSpPr>
            <p:spPr>
              <a:xfrm>
                <a:off x="5626807" y="3952395"/>
                <a:ext cx="392156" cy="605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005832-F47D-9641-907F-2793BCC0F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807" y="3952395"/>
                <a:ext cx="392156" cy="605550"/>
              </a:xfrm>
              <a:prstGeom prst="rect">
                <a:avLst/>
              </a:prstGeom>
              <a:blipFill>
                <a:blip r:embed="rId7"/>
                <a:stretch>
                  <a:fillRect l="-9375" t="-10204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B3694D1-200C-7449-96F9-40C867E721DB}"/>
                  </a:ext>
                </a:extLst>
              </p:cNvPr>
              <p:cNvSpPr txBox="1"/>
              <p:nvPr/>
            </p:nvSpPr>
            <p:spPr>
              <a:xfrm>
                <a:off x="10118690" y="5526593"/>
                <a:ext cx="411982" cy="541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B3694D1-200C-7449-96F9-40C867E72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690" y="5526593"/>
                <a:ext cx="411982" cy="541495"/>
              </a:xfrm>
              <a:prstGeom prst="rect">
                <a:avLst/>
              </a:prstGeom>
              <a:blipFill>
                <a:blip r:embed="rId8"/>
                <a:stretch>
                  <a:fillRect l="-6061" t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99AF1B-8F50-4443-9708-14927A779B75}"/>
                  </a:ext>
                </a:extLst>
              </p:cNvPr>
              <p:cNvSpPr txBox="1"/>
              <p:nvPr/>
            </p:nvSpPr>
            <p:spPr>
              <a:xfrm>
                <a:off x="1386672" y="5255288"/>
                <a:ext cx="6129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99AF1B-8F50-4443-9708-14927A779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672" y="5255288"/>
                <a:ext cx="612950" cy="584775"/>
              </a:xfrm>
              <a:prstGeom prst="rect">
                <a:avLst/>
              </a:prstGeom>
              <a:blipFill>
                <a:blip r:embed="rId9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0CDB0EE-B3B7-1943-9B0B-5CCAD1553B38}"/>
              </a:ext>
            </a:extLst>
          </p:cNvPr>
          <p:cNvSpPr txBox="1"/>
          <p:nvPr/>
        </p:nvSpPr>
        <p:spPr>
          <a:xfrm>
            <a:off x="9224387" y="5265336"/>
            <a:ext cx="1467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 value for statistic</a:t>
            </a:r>
          </a:p>
        </p:txBody>
      </p:sp>
    </p:spTree>
    <p:extLst>
      <p:ext uri="{BB962C8B-B14F-4D97-AF65-F5344CB8AC3E}">
        <p14:creationId xmlns:p14="http://schemas.microsoft.com/office/powerpoint/2010/main" val="32745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D63A713E-852C-9849-8F87-B30B0FD478C6}"/>
              </a:ext>
            </a:extLst>
          </p:cNvPr>
          <p:cNvSpPr txBox="1"/>
          <p:nvPr/>
        </p:nvSpPr>
        <p:spPr>
          <a:xfrm>
            <a:off x="8318584" y="5221726"/>
            <a:ext cx="1660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 Bootstrap</a:t>
            </a:r>
          </a:p>
          <a:p>
            <a:r>
              <a:rPr lang="en-US" dirty="0"/>
              <a:t>Statistic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AB9439-CA6B-4C49-AA61-C236D49E9D04}"/>
              </a:ext>
            </a:extLst>
          </p:cNvPr>
          <p:cNvGrpSpPr/>
          <p:nvPr/>
        </p:nvGrpSpPr>
        <p:grpSpPr>
          <a:xfrm>
            <a:off x="361337" y="169683"/>
            <a:ext cx="11616989" cy="5260417"/>
            <a:chOff x="361337" y="169683"/>
            <a:chExt cx="11616989" cy="52604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9F5182-4AE7-AC4B-9D20-6A43EA71D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337" y="1010653"/>
              <a:ext cx="3921905" cy="2839453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55BA842F-C23E-9343-A246-DBB9AD7F69C5}"/>
                </a:ext>
              </a:extLst>
            </p:cNvPr>
            <p:cNvSpPr/>
            <p:nvPr/>
          </p:nvSpPr>
          <p:spPr>
            <a:xfrm>
              <a:off x="1941921" y="169683"/>
              <a:ext cx="8155575" cy="2978870"/>
            </a:xfrm>
            <a:prstGeom prst="arc">
              <a:avLst>
                <a:gd name="adj1" fmla="val 11392369"/>
                <a:gd name="adj2" fmla="val 0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0A0B82B3-8746-864E-A146-7FB5CE521A74}"/>
                </a:ext>
              </a:extLst>
            </p:cNvPr>
            <p:cNvSpPr/>
            <p:nvPr/>
          </p:nvSpPr>
          <p:spPr>
            <a:xfrm rot="10800000">
              <a:off x="9794450" y="1517714"/>
              <a:ext cx="565608" cy="38649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405B28-1F6C-844F-BD40-118D556B1A30}"/>
                </a:ext>
              </a:extLst>
            </p:cNvPr>
            <p:cNvSpPr txBox="1"/>
            <p:nvPr/>
          </p:nvSpPr>
          <p:spPr>
            <a:xfrm>
              <a:off x="1574276" y="1527142"/>
              <a:ext cx="14611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BOOTSTRAP</a:t>
              </a:r>
            </a:p>
            <a:p>
              <a:r>
                <a:rPr lang="en-US" b="1" dirty="0"/>
                <a:t>POPULATION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68BDED-97AB-1E47-A273-36B27515B521}"/>
                </a:ext>
              </a:extLst>
            </p:cNvPr>
            <p:cNvSpPr txBox="1"/>
            <p:nvPr/>
          </p:nvSpPr>
          <p:spPr>
            <a:xfrm>
              <a:off x="5619947" y="416350"/>
              <a:ext cx="102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DESIGN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D98452-CE3E-8B4E-9211-3D4BBDBDAC5C}"/>
                </a:ext>
              </a:extLst>
            </p:cNvPr>
            <p:cNvSpPr txBox="1"/>
            <p:nvPr/>
          </p:nvSpPr>
          <p:spPr>
            <a:xfrm>
              <a:off x="9607485" y="1934066"/>
              <a:ext cx="14218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BOOTSTRAP</a:t>
              </a:r>
            </a:p>
            <a:p>
              <a:r>
                <a:rPr lang="en-US" b="1" dirty="0"/>
                <a:t>SAMPLE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0C39B59-5C0E-5742-9558-6A43300A2A81}"/>
                </a:ext>
              </a:extLst>
            </p:cNvPr>
            <p:cNvGrpSpPr/>
            <p:nvPr/>
          </p:nvGrpSpPr>
          <p:grpSpPr>
            <a:xfrm>
              <a:off x="9550400" y="2602059"/>
              <a:ext cx="1939303" cy="1138026"/>
              <a:chOff x="9135621" y="2262694"/>
              <a:chExt cx="1939303" cy="1138026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2D3BFE50-0964-4940-9F55-09BF6EB2C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181941">
                <a:off x="9624243" y="2262694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FA013E27-2B11-4342-A98E-5EC6659EA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3785886">
                <a:off x="9908619" y="2650765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BB918D08-4DC9-5648-BAF0-5729786B2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600393">
                <a:off x="9853629" y="3019982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CE1B675C-34B3-A44F-9316-7EF69B60D3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7588957">
                <a:off x="10222845" y="2267409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A8D5BFE9-1EDB-7346-9DB8-CCE62DA2B8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6663518">
                <a:off x="10403526" y="3023124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46AD7148-D043-0A42-9123-7E2B25296F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7630836">
                <a:off x="10697328" y="2609915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630567DB-AE3E-6444-A1A4-2DA2AF91B6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9067721">
                <a:off x="9492268" y="2696328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87CF84BD-AB17-974D-AD06-93F764123D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7129247">
                <a:off x="9135621" y="2320827"/>
                <a:ext cx="377596" cy="377596"/>
              </a:xfrm>
              <a:prstGeom prst="rect">
                <a:avLst/>
              </a:prstGeom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EBCDF8-D4D2-E549-A02F-4BB2A45D54F1}"/>
                </a:ext>
              </a:extLst>
            </p:cNvPr>
            <p:cNvSpPr txBox="1"/>
            <p:nvPr/>
          </p:nvSpPr>
          <p:spPr>
            <a:xfrm>
              <a:off x="584461" y="3902696"/>
              <a:ext cx="21681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Bootstrap</a:t>
              </a:r>
            </a:p>
            <a:p>
              <a:r>
                <a:rPr lang="en-US" dirty="0"/>
                <a:t>Population Distribution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8C55FD7-47BC-5049-852B-6E780533CCF3}"/>
                </a:ext>
              </a:extLst>
            </p:cNvPr>
            <p:cNvSpPr txBox="1"/>
            <p:nvPr/>
          </p:nvSpPr>
          <p:spPr>
            <a:xfrm>
              <a:off x="5063766" y="1396739"/>
              <a:ext cx="13935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Bootstrap</a:t>
              </a:r>
            </a:p>
            <a:p>
              <a:r>
                <a:rPr lang="en-US" dirty="0"/>
                <a:t>Sampling Distribution of Statistic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3FAE83B-19A4-FB41-96C3-FF2E5600F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0968" y="3893596"/>
              <a:ext cx="2634006" cy="1536504"/>
            </a:xfrm>
            <a:prstGeom prst="rect">
              <a:avLst/>
            </a:prstGeom>
          </p:spPr>
        </p:pic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A4E1C3B-46B3-4245-AEB2-F51CE135DCCD}"/>
                </a:ext>
              </a:extLst>
            </p:cNvPr>
            <p:cNvGrpSpPr/>
            <p:nvPr/>
          </p:nvGrpSpPr>
          <p:grpSpPr>
            <a:xfrm>
              <a:off x="1228104" y="2481081"/>
              <a:ext cx="1939303" cy="1138026"/>
              <a:chOff x="9135621" y="2262694"/>
              <a:chExt cx="1939303" cy="1138026"/>
            </a:xfrm>
          </p:grpSpPr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9F8CD70B-3898-0B4A-89B7-2C8ED0DB9C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181941">
                <a:off x="9624243" y="2262694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C571754E-985F-CC4B-AA01-FF4F09B0E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3785886">
                <a:off x="9908619" y="2650765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D0BAFBD0-72BC-114F-B19A-C99F60E9F0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600393">
                <a:off x="9853629" y="3019982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96B342FD-11F7-AC42-AA34-2F8D1335C6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7588957">
                <a:off x="10222845" y="2267409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783E4E32-6177-3948-9341-8ECC7B76EA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6663518">
                <a:off x="10403526" y="3023124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DFCCDA4E-E107-B048-AC97-58070EBA7B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7630836">
                <a:off x="10697328" y="2609915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78D340AA-4339-154B-AED8-A14DC1E81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9067721">
                <a:off x="9492268" y="2696328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1C4FA0AF-B85D-984B-9B37-6E367F6E60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7129247">
                <a:off x="9135621" y="2320827"/>
                <a:ext cx="377596" cy="377596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26A8EFD-3ECF-8945-B1DF-CE099A2EF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09755" y="3760052"/>
              <a:ext cx="2668571" cy="155666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257840-1C6C-464D-BD6F-3F7B03543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03743" y="2525140"/>
              <a:ext cx="2813115" cy="1640984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1611491-BC1D-2840-B9AC-C57D15F587AA}"/>
                </a:ext>
              </a:extLst>
            </p:cNvPr>
            <p:cNvSpPr txBox="1"/>
            <p:nvPr/>
          </p:nvSpPr>
          <p:spPr>
            <a:xfrm>
              <a:off x="8325442" y="3753441"/>
              <a:ext cx="14030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Bootstrap</a:t>
              </a:r>
            </a:p>
            <a:p>
              <a:r>
                <a:rPr lang="en-US" dirty="0"/>
                <a:t>Empirical Distribution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FE23224-4655-1144-A3F1-956F99D019B6}"/>
              </a:ext>
            </a:extLst>
          </p:cNvPr>
          <p:cNvSpPr txBox="1"/>
          <p:nvPr/>
        </p:nvSpPr>
        <p:spPr>
          <a:xfrm>
            <a:off x="557751" y="5073193"/>
            <a:ext cx="143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Bootstrap Population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20A7BD6-4C6F-F547-B90D-AB51193214B8}"/>
                  </a:ext>
                </a:extLst>
              </p:cNvPr>
              <p:cNvSpPr txBox="1"/>
              <p:nvPr/>
            </p:nvSpPr>
            <p:spPr>
              <a:xfrm>
                <a:off x="1718268" y="5406013"/>
                <a:ext cx="612950" cy="595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20A7BD6-4C6F-F547-B90D-AB5119321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268" y="5406013"/>
                <a:ext cx="612950" cy="595548"/>
              </a:xfrm>
              <a:prstGeom prst="rect">
                <a:avLst/>
              </a:prstGeom>
              <a:blipFill>
                <a:blip r:embed="rId7"/>
                <a:stretch>
                  <a:fillRect l="-6000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07105-4833-7F49-90AE-D0F227BBA722}"/>
                  </a:ext>
                </a:extLst>
              </p:cNvPr>
              <p:cNvSpPr txBox="1"/>
              <p:nvPr/>
            </p:nvSpPr>
            <p:spPr>
              <a:xfrm>
                <a:off x="9224386" y="5385917"/>
                <a:ext cx="723481" cy="605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07105-4833-7F49-90AE-D0F227BBA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386" y="5385917"/>
                <a:ext cx="723481" cy="605550"/>
              </a:xfrm>
              <a:prstGeom prst="rect">
                <a:avLst/>
              </a:prstGeom>
              <a:blipFill>
                <a:blip r:embed="rId8"/>
                <a:stretch>
                  <a:fillRect t="-10204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6003DD8-D0AE-DB46-92B3-2FC477DA9728}"/>
                  </a:ext>
                </a:extLst>
              </p:cNvPr>
              <p:cNvSpPr txBox="1"/>
              <p:nvPr/>
            </p:nvSpPr>
            <p:spPr>
              <a:xfrm>
                <a:off x="6030685" y="4131548"/>
                <a:ext cx="723481" cy="605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6003DD8-D0AE-DB46-92B3-2FC477DA9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685" y="4131548"/>
                <a:ext cx="723481" cy="605550"/>
              </a:xfrm>
              <a:prstGeom prst="rect">
                <a:avLst/>
              </a:prstGeom>
              <a:blipFill>
                <a:blip r:embed="rId9"/>
                <a:stretch>
                  <a:fillRect t="-8163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58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46EB17-1FE4-EA44-8047-A25430317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401" y="3733014"/>
            <a:ext cx="2699994" cy="1570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A7FF9C-ABE7-D04F-808B-07C0339B5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947" y="4213780"/>
            <a:ext cx="2558592" cy="1335137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7A13632D-E284-0048-8CA7-C0B9D8D7FDE1}"/>
              </a:ext>
            </a:extLst>
          </p:cNvPr>
          <p:cNvGrpSpPr/>
          <p:nvPr/>
        </p:nvGrpSpPr>
        <p:grpSpPr>
          <a:xfrm>
            <a:off x="184817" y="395408"/>
            <a:ext cx="10713587" cy="4615014"/>
            <a:chOff x="361337" y="169683"/>
            <a:chExt cx="10713587" cy="46150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9F5182-4AE7-AC4B-9D20-6A43EA71D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337" y="1010653"/>
              <a:ext cx="3921905" cy="2839453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55BA842F-C23E-9343-A246-DBB9AD7F69C5}"/>
                </a:ext>
              </a:extLst>
            </p:cNvPr>
            <p:cNvSpPr/>
            <p:nvPr/>
          </p:nvSpPr>
          <p:spPr>
            <a:xfrm>
              <a:off x="1941921" y="169683"/>
              <a:ext cx="8155575" cy="2978870"/>
            </a:xfrm>
            <a:prstGeom prst="arc">
              <a:avLst>
                <a:gd name="adj1" fmla="val 11392369"/>
                <a:gd name="adj2" fmla="val 0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0A0B82B3-8746-864E-A146-7FB5CE521A74}"/>
                </a:ext>
              </a:extLst>
            </p:cNvPr>
            <p:cNvSpPr/>
            <p:nvPr/>
          </p:nvSpPr>
          <p:spPr>
            <a:xfrm rot="10800000">
              <a:off x="9794450" y="1517714"/>
              <a:ext cx="565608" cy="38649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405B28-1F6C-844F-BD40-118D556B1A30}"/>
                </a:ext>
              </a:extLst>
            </p:cNvPr>
            <p:cNvSpPr txBox="1"/>
            <p:nvPr/>
          </p:nvSpPr>
          <p:spPr>
            <a:xfrm>
              <a:off x="1574276" y="1527142"/>
              <a:ext cx="146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POPULATION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68BDED-97AB-1E47-A273-36B27515B521}"/>
                </a:ext>
              </a:extLst>
            </p:cNvPr>
            <p:cNvSpPr txBox="1"/>
            <p:nvPr/>
          </p:nvSpPr>
          <p:spPr>
            <a:xfrm>
              <a:off x="5619947" y="416350"/>
              <a:ext cx="102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DESIGN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D98452-CE3E-8B4E-9211-3D4BBDBDAC5C}"/>
                </a:ext>
              </a:extLst>
            </p:cNvPr>
            <p:cNvSpPr txBox="1"/>
            <p:nvPr/>
          </p:nvSpPr>
          <p:spPr>
            <a:xfrm>
              <a:off x="9607485" y="1934066"/>
              <a:ext cx="1035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SAMPLE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45BE301-CAA8-FD48-8089-EE2A0B449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2986" y="3054546"/>
              <a:ext cx="377596" cy="37759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D6473C5-7F02-E341-810B-BD2E92987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425782">
              <a:off x="802326" y="2848728"/>
              <a:ext cx="377596" cy="37759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391AD8E-8119-5E49-9FBB-2CE2CD01A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745556">
              <a:off x="1086701" y="2652337"/>
              <a:ext cx="377596" cy="37759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610EB9C-E7F0-704B-B57C-D92F2A8E6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415862">
              <a:off x="1342796" y="3323211"/>
              <a:ext cx="377596" cy="37759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508807C-BE73-5446-9233-50FE556F7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0355" y="3070258"/>
              <a:ext cx="377596" cy="37759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4481F2E-7983-E342-9373-DFFCCDC96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4405037">
              <a:off x="1383645" y="2760744"/>
              <a:ext cx="377596" cy="37759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288010D-1BDE-8643-B0FB-3303595DC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58594" y="3327924"/>
              <a:ext cx="377596" cy="37759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570A39D-F800-8847-88B5-8BCAA0C14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3031" y="2952423"/>
              <a:ext cx="377596" cy="37759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04AB597-C9D3-ED4A-8FE8-4865BFB52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467878">
              <a:off x="1887980" y="3321639"/>
              <a:ext cx="377596" cy="37759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6D091CA-22D3-7F4C-84B1-15D4EFB69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9431032">
              <a:off x="1748149" y="2616200"/>
              <a:ext cx="377596" cy="37759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909C165-F994-234A-A4FA-749675050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92780" y="3296501"/>
              <a:ext cx="377596" cy="37759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47E4B7F-1953-F24B-9946-CD380A5C1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8467023">
              <a:off x="2561996" y="3298072"/>
              <a:ext cx="377596" cy="37759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1D33E9C-2568-FB44-ADFF-121E3B317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59493" y="3327924"/>
              <a:ext cx="377596" cy="37759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BED1ED5-D8E1-F64E-AD2D-D6F6A8FBB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13930" y="2971276"/>
              <a:ext cx="377596" cy="37759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74DCC3E-B89B-5A44-9FDA-20227EF3F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995547">
              <a:off x="3254866" y="3104823"/>
              <a:ext cx="377596" cy="377596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07DC5FD-AE06-254D-A85F-DC0E8F849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199245">
              <a:off x="2587134" y="3012126"/>
              <a:ext cx="377596" cy="377596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0A61B54-87BB-2043-BB01-6C9966E31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871506">
              <a:off x="2249340" y="2994844"/>
              <a:ext cx="377596" cy="377596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D53D6BF-F599-BD4F-882F-F2985476B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83266" y="2930427"/>
              <a:ext cx="377596" cy="37759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F2EA987-8151-0C48-8A28-105ECF454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7316094">
              <a:off x="3534528" y="2818876"/>
              <a:ext cx="377596" cy="377596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B21A3B1-A98C-5B4D-B4B6-104FACC1B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87307" y="2735606"/>
              <a:ext cx="377596" cy="37759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1344187-3BB5-3640-95C0-9074BDAB7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903496">
              <a:off x="2142503" y="2652336"/>
              <a:ext cx="377596" cy="377596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8EAB327-C46B-4E43-8583-9BF39E6EA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8664" y="2677474"/>
              <a:ext cx="377596" cy="377596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FE84037-8AFD-6D48-9FEB-739EA2289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71962">
              <a:off x="3055332" y="2433949"/>
              <a:ext cx="377596" cy="377596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1D56CE7-0E2B-9A4C-AFA2-05B26907C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962492">
              <a:off x="2491294" y="2605202"/>
              <a:ext cx="377596" cy="377596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D3BFE50-0964-4940-9F55-09BF6EB2C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81941">
              <a:off x="9624243" y="2262694"/>
              <a:ext cx="377596" cy="377596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A013E27-2B11-4342-A98E-5EC6659EA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3785886">
              <a:off x="9908619" y="2650765"/>
              <a:ext cx="377596" cy="377596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B918D08-4DC9-5648-BAF0-5729786B2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600393">
              <a:off x="9853629" y="3019982"/>
              <a:ext cx="377596" cy="377596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E1B675C-34B3-A44F-9316-7EF69B60D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7588957">
              <a:off x="10222845" y="2267409"/>
              <a:ext cx="377596" cy="377596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8D5BFE9-1EDB-7346-9DB8-CCE62DA2B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6663518">
              <a:off x="10403526" y="3023124"/>
              <a:ext cx="377596" cy="377596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6AD7148-D043-0A42-9123-7E2B25296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7630836">
              <a:off x="10697328" y="2609915"/>
              <a:ext cx="377596" cy="377596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30567DB-AE3E-6444-A1A4-2DA2AF91B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9067721">
              <a:off x="9492268" y="2696328"/>
              <a:ext cx="377596" cy="377596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87CF84BD-AB17-974D-AD06-93F764123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7129247">
              <a:off x="9135621" y="2320827"/>
              <a:ext cx="377596" cy="377596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8C55FD7-47BC-5049-852B-6E780533CCF3}"/>
                </a:ext>
              </a:extLst>
            </p:cNvPr>
            <p:cNvSpPr txBox="1"/>
            <p:nvPr/>
          </p:nvSpPr>
          <p:spPr>
            <a:xfrm>
              <a:off x="5073193" y="1613555"/>
              <a:ext cx="13935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Sampling Distribution of Statistic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1611491-BC1D-2840-B9AC-C57D15F587AA}"/>
                </a:ext>
              </a:extLst>
            </p:cNvPr>
            <p:cNvSpPr txBox="1"/>
            <p:nvPr/>
          </p:nvSpPr>
          <p:spPr>
            <a:xfrm>
              <a:off x="8023784" y="4026818"/>
              <a:ext cx="1403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Empirical Distribution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EBCDF8-D4D2-E549-A02F-4BB2A45D54F1}"/>
                </a:ext>
              </a:extLst>
            </p:cNvPr>
            <p:cNvSpPr txBox="1"/>
            <p:nvPr/>
          </p:nvSpPr>
          <p:spPr>
            <a:xfrm>
              <a:off x="499620" y="4138366"/>
              <a:ext cx="2168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Population Distribution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005832-F47D-9641-907F-2793BCC0F546}"/>
                  </a:ext>
                </a:extLst>
              </p:cNvPr>
              <p:cNvSpPr txBox="1"/>
              <p:nvPr/>
            </p:nvSpPr>
            <p:spPr>
              <a:xfrm>
                <a:off x="4637988" y="4452015"/>
                <a:ext cx="2281286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=100.5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005832-F47D-9641-907F-2793BCC0F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988" y="4452015"/>
                <a:ext cx="2281286" cy="4397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B3694D1-200C-7449-96F9-40C867E721DB}"/>
                  </a:ext>
                </a:extLst>
              </p:cNvPr>
              <p:cNvSpPr txBox="1"/>
              <p:nvPr/>
            </p:nvSpPr>
            <p:spPr>
              <a:xfrm>
                <a:off x="8380428" y="5564301"/>
                <a:ext cx="3528768" cy="413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𝐴𝑣𝑔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𝑠𝑎𝑚𝑝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)=113.7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B3694D1-200C-7449-96F9-40C867E72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428" y="5564301"/>
                <a:ext cx="3528768" cy="413190"/>
              </a:xfrm>
              <a:prstGeom prst="rect">
                <a:avLst/>
              </a:prstGeom>
              <a:blipFill>
                <a:blip r:embed="rId7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0CDB0EE-B3B7-1943-9B0B-5CCAD1553B38}"/>
              </a:ext>
            </a:extLst>
          </p:cNvPr>
          <p:cNvSpPr txBox="1"/>
          <p:nvPr/>
        </p:nvSpPr>
        <p:spPr>
          <a:xfrm>
            <a:off x="7942342" y="5218202"/>
            <a:ext cx="146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DA5F83-7918-F34A-9523-A8F5D2C285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3230" y="2412017"/>
            <a:ext cx="3137218" cy="18300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E89B64B-026A-9F42-9788-340437FE3E6A}"/>
                  </a:ext>
                </a:extLst>
              </p:cNvPr>
              <p:cNvSpPr txBox="1"/>
              <p:nvPr/>
            </p:nvSpPr>
            <p:spPr>
              <a:xfrm>
                <a:off x="5185318" y="2417396"/>
                <a:ext cx="392156" cy="477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E89B64B-026A-9F42-9788-340437FE3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318" y="2417396"/>
                <a:ext cx="392156" cy="477118"/>
              </a:xfrm>
              <a:prstGeom prst="rect">
                <a:avLst/>
              </a:prstGeom>
              <a:blipFill>
                <a:blip r:embed="rId9"/>
                <a:stretch>
                  <a:fillRect t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A205E35-5B5E-874D-8699-A645FFBD3592}"/>
                  </a:ext>
                </a:extLst>
              </p:cNvPr>
              <p:cNvSpPr txBox="1"/>
              <p:nvPr/>
            </p:nvSpPr>
            <p:spPr>
              <a:xfrm>
                <a:off x="4564144" y="4858940"/>
                <a:ext cx="2270288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=4.1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A205E35-5B5E-874D-8699-A645FFBD3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44" y="4858940"/>
                <a:ext cx="2270288" cy="4397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789D84-C56E-BB4E-82F3-4F8690AA3637}"/>
                  </a:ext>
                </a:extLst>
              </p:cNvPr>
              <p:cNvSpPr txBox="1"/>
              <p:nvPr/>
            </p:nvSpPr>
            <p:spPr>
              <a:xfrm>
                <a:off x="8305014" y="5942945"/>
                <a:ext cx="28468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𝑠𝑎𝑚𝑝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=55.3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789D84-C56E-BB4E-82F3-4F8690AA3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014" y="5942945"/>
                <a:ext cx="2846895" cy="400110"/>
              </a:xfrm>
              <a:prstGeom prst="rect">
                <a:avLst/>
              </a:prstGeom>
              <a:blipFill>
                <a:blip r:embed="rId11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7D4BA6A-6A77-D54D-81FF-7E4FDF5D20A6}"/>
                  </a:ext>
                </a:extLst>
              </p:cNvPr>
              <p:cNvSpPr txBox="1"/>
              <p:nvPr/>
            </p:nvSpPr>
            <p:spPr>
              <a:xfrm>
                <a:off x="604887" y="5897382"/>
                <a:ext cx="28468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𝑝𝑜𝑝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=57.7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7D4BA6A-6A77-D54D-81FF-7E4FDF5D2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87" y="5897382"/>
                <a:ext cx="2846895" cy="400110"/>
              </a:xfrm>
              <a:prstGeom prst="rect">
                <a:avLst/>
              </a:prstGeom>
              <a:blipFill>
                <a:blip r:embed="rId1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23A087B-396C-6644-A854-D655B212A544}"/>
                  </a:ext>
                </a:extLst>
              </p:cNvPr>
              <p:cNvSpPr txBox="1"/>
              <p:nvPr/>
            </p:nvSpPr>
            <p:spPr>
              <a:xfrm>
                <a:off x="689726" y="5575298"/>
                <a:ext cx="36748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𝐴𝑣𝑔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)=100.5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23A087B-396C-6644-A854-D655B212A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6" y="5575298"/>
                <a:ext cx="3674883" cy="400110"/>
              </a:xfrm>
              <a:prstGeom prst="rect">
                <a:avLst/>
              </a:prstGeom>
              <a:blipFill>
                <a:blip r:embed="rId1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23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92</Words>
  <Application>Microsoft Macintosh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2022-05-28T19:49:48Z</dcterms:created>
  <dcterms:modified xsi:type="dcterms:W3CDTF">2022-07-18T20:13:16Z</dcterms:modified>
</cp:coreProperties>
</file>