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8"/>
    <p:restoredTop sz="94673"/>
  </p:normalViewPr>
  <p:slideViewPr>
    <p:cSldViewPr snapToGrid="0" snapToObjects="1">
      <p:cViewPr varScale="1">
        <p:scale>
          <a:sx n="136" d="100"/>
          <a:sy n="13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5EB0-D9B1-4F4F-9B6C-15B02767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87DD-E546-CD4E-9C1A-E50CBFE1F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614F-C784-DE4F-8B2A-13D5E4D0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6562-EE22-8647-A768-518A1CE4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11E2A-D3E6-7044-BE31-A4A2BDF1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3172-EAB6-9D4D-A27C-39761FC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05EC5-EB12-5749-AAE7-B30107467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3D4E-7E85-104B-81F7-23ED36E0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1536-DD52-DB46-91B7-712CCF63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D0646-9D06-E741-830E-32715E54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347D9-6593-E348-B982-4BD56F71F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759-F2E0-BE4C-A24D-39A2CEB7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1C32-4AB9-4C4E-96BC-80DEE08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9FA-703B-5049-9C88-9582366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9CCF-8E31-424E-9153-3104E3DA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E209-DC6E-494D-AD7C-15FD973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FB49-0CF9-DD4B-9855-20727B4D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8482-225B-A542-BC2B-4A634F6E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D720-7DCB-AE42-9489-775FBCCA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BE6D-46E3-7440-945A-2F570CA3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F62A-B227-4B42-ABE6-1C6DB91C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E430-CB1C-7E45-B111-25A83EED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AB0C-94A9-3D4F-A0DE-3CF872E0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56EF-96EE-0D47-B4AF-B5F97EC5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6FFB-C2F9-984C-9D58-1CFA314D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D208-4277-1F46-A94A-1472BA1A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0485-A5D8-0E49-9D22-93FEBAAA2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AD138-D9E8-404A-8A3F-04A0611F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093F3-4065-934C-8B01-6E4DEC5B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A73A6-1ECF-0843-8051-E8AD650D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4CE36-241A-F84A-BDB4-D713187A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974-F3A4-6A49-A5DD-B9DAF1F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1539-8B08-2A43-B309-2B2A47987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C4E-A72A-4647-BA31-AE9DAD09A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250F5-F54D-B147-AD56-D294540CA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E36D1-41F5-7F45-8E73-6CD554DFA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10826-7C6D-694E-A25D-0E6CF417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F791C-3DBE-6145-B32C-2716FB73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90AAA-4EF8-1242-A5FB-B91AC78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3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FB93-EB53-654D-9CAF-9F479413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D9B12-3E2F-C343-BB8E-2D3F46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F4EB4-A46E-4948-AC2C-893B2A6E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2A7CF-AF6E-3E47-B3F2-FB66AA48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B7E8F-BC3E-534F-977E-134F5BFE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C778-5997-4047-B769-765A1F84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CA580-53FD-2847-9E84-7CF384BE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5B29-580F-F442-8F83-F7C3AC81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46D7B-71D9-EA41-8EEF-1AC8B69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DAA4A-2B18-E941-9B8C-8573C5499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2409-7B9B-1245-B2DE-096E7EA0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83F6-F454-564D-856E-079C61B8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70065-C27F-A74D-B437-501CA058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48CC-539E-2946-BF28-E9A985E9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B3754-CD1C-754E-8680-AB40A00A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7A32-1017-3448-879C-B2F35147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D8DDB-F5AF-D340-B143-7BA3D73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E627-2A39-7843-97A4-D7471908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E8A-E618-5342-A59C-8BB49743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9A943-3A69-E64D-89D6-233348C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DA87-963A-5F49-823E-CF41B350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395C2-BB76-1847-9C45-FEBD0C86B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6C8-A970-3F4D-ABD7-3EB31CDB4E93}" type="datetimeFigureOut">
              <a:rPr lang="en-US" smtClean="0"/>
              <a:t>5/28/22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70C9-083D-D04F-B308-B86579B0D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EFEF7-915C-D846-8127-94F466DE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A9DB-092A-1544-8331-9AF7EE28E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84A12FC0-33BC-E748-AC88-0B3DD149E667}"/>
              </a:ext>
            </a:extLst>
          </p:cNvPr>
          <p:cNvGrpSpPr/>
          <p:nvPr/>
        </p:nvGrpSpPr>
        <p:grpSpPr>
          <a:xfrm>
            <a:off x="295349" y="273377"/>
            <a:ext cx="11601279" cy="5662961"/>
            <a:chOff x="361337" y="169683"/>
            <a:chExt cx="11601279" cy="566296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9F245DE-5511-354B-936A-72A8B6186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5880" y="5157767"/>
              <a:ext cx="645343" cy="645343"/>
            </a:xfrm>
            <a:prstGeom prst="rect">
              <a:avLst/>
            </a:prstGeom>
          </p:spPr>
        </p:pic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A13632D-E284-0048-8CA7-C0B9D8D7FDE1}"/>
                </a:ext>
              </a:extLst>
            </p:cNvPr>
            <p:cNvGrpSpPr/>
            <p:nvPr/>
          </p:nvGrpSpPr>
          <p:grpSpPr>
            <a:xfrm>
              <a:off x="361337" y="169683"/>
              <a:ext cx="11601279" cy="5662961"/>
              <a:chOff x="361337" y="169683"/>
              <a:chExt cx="11601279" cy="566296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29F5182-4AE7-AC4B-9D20-6A43EA71D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337" y="1010653"/>
                <a:ext cx="3921905" cy="2839453"/>
              </a:xfrm>
              <a:prstGeom prst="rect">
                <a:avLst/>
              </a:prstGeom>
            </p:spPr>
          </p:pic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5BA842F-C23E-9343-A246-DBB9AD7F69C5}"/>
                  </a:ext>
                </a:extLst>
              </p:cNvPr>
              <p:cNvSpPr/>
              <p:nvPr/>
            </p:nvSpPr>
            <p:spPr>
              <a:xfrm>
                <a:off x="1941921" y="169683"/>
                <a:ext cx="8155575" cy="2978870"/>
              </a:xfrm>
              <a:prstGeom prst="arc">
                <a:avLst>
                  <a:gd name="adj1" fmla="val 11392369"/>
                  <a:gd name="adj2" fmla="val 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A0B82B3-8746-864E-A146-7FB5CE521A74}"/>
                  </a:ext>
                </a:extLst>
              </p:cNvPr>
              <p:cNvSpPr/>
              <p:nvPr/>
            </p:nvSpPr>
            <p:spPr>
              <a:xfrm rot="10800000">
                <a:off x="9794450" y="1517714"/>
                <a:ext cx="565608" cy="38649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405B28-1F6C-844F-BD40-118D556B1A30}"/>
                  </a:ext>
                </a:extLst>
              </p:cNvPr>
              <p:cNvSpPr txBox="1"/>
              <p:nvPr/>
            </p:nvSpPr>
            <p:spPr>
              <a:xfrm>
                <a:off x="1574276" y="1527142"/>
                <a:ext cx="1461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POPULATION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68BDED-97AB-1E47-A273-36B27515B521}"/>
                  </a:ext>
                </a:extLst>
              </p:cNvPr>
              <p:cNvSpPr txBox="1"/>
              <p:nvPr/>
            </p:nvSpPr>
            <p:spPr>
              <a:xfrm>
                <a:off x="5619947" y="416350"/>
                <a:ext cx="102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DESIGN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D98452-CE3E-8B4E-9211-3D4BBDBDAC5C}"/>
                  </a:ext>
                </a:extLst>
              </p:cNvPr>
              <p:cNvSpPr txBox="1"/>
              <p:nvPr/>
            </p:nvSpPr>
            <p:spPr>
              <a:xfrm>
                <a:off x="9607485" y="1934066"/>
                <a:ext cx="1035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SAMPLE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45BE301-CAA8-FD48-8089-EE2A0B449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986" y="3054546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D6473C5-7F02-E341-810B-BD2E92987E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25782">
                <a:off x="802326" y="284872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391AD8E-8119-5E49-9FBB-2CE2CD01A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45556">
                <a:off x="1086701" y="2652337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610EB9C-E7F0-704B-B57C-D92F2A8E6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415862">
                <a:off x="1342796" y="3323211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508807C-BE73-5446-9233-50FE556F7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0355" y="307025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4481F2E-7983-E342-9373-DFFCCDC96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405037">
                <a:off x="1383645" y="276074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288010D-1BDE-8643-B0FB-3303595DC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8594" y="33279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570A39D-F800-8847-88B5-8BCAA0C14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3031" y="2952423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04AB597-C9D3-ED4A-8FE8-4865BFB5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67878">
                <a:off x="1887980" y="332163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6D091CA-22D3-7F4C-84B1-15D4EFB69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431032">
                <a:off x="1748149" y="2616200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909C165-F994-234A-A4FA-749675050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2780" y="3296501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47E4B7F-1953-F24B-9946-CD380A5C1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467023">
                <a:off x="2561996" y="329807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71D33E9C-2568-FB44-ADFF-121E3B317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9493" y="33279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BED1ED5-D8E1-F64E-AD2D-D6F6A8FBB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3930" y="2971276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74DCC3E-B89B-5A44-9FDA-20227EF3F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995547">
                <a:off x="3254866" y="3104823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07DC5FD-AE06-254D-A85F-DC0E8F849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199245">
                <a:off x="2587134" y="3012126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0A61B54-87BB-2043-BB01-6C9966E31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871506">
                <a:off x="2249340" y="299484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FD53D6BF-F599-BD4F-882F-F2985476B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3266" y="2930427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1F2EA987-8151-0C48-8A28-105ECF454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316094">
                <a:off x="3534528" y="2818876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B21A3B1-A98C-5B4D-B4B6-104FACC1B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7307" y="2735606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D1344187-3BB5-3640-95C0-9074BDAB7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903496">
                <a:off x="2142503" y="2652336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68EAB327-C46B-4E43-8583-9BF39E6EA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664" y="267747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BFE84037-8AFD-6D48-9FEB-739EA228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71962">
                <a:off x="3055332" y="243394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1D56CE7-0E2B-9A4C-AFA2-05B26907C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62492">
                <a:off x="2491294" y="260520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D3BFE50-0964-4940-9F55-09BF6EB2C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81941">
                <a:off x="9624243" y="226269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FA013E27-2B11-4342-A98E-5EC6659EA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785886">
                <a:off x="9908619" y="265076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BB918D08-4DC9-5648-BAF0-5729786B2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600393">
                <a:off x="9853629" y="3019982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E1B675C-34B3-A44F-9316-7EF69B60D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588957">
                <a:off x="10222845" y="2267409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A8D5BFE9-1EDB-7346-9DB8-CCE62DA2B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663518">
                <a:off x="10403526" y="3023124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46AD7148-D043-0A42-9123-7E2B25296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630836">
                <a:off x="10697328" y="2609915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30567DB-AE3E-6444-A1A4-2DA2AF91B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067721">
                <a:off x="9492268" y="2696328"/>
                <a:ext cx="377596" cy="377596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7CF84BD-AB17-974D-AD06-93F764123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129247">
                <a:off x="9135621" y="2320827"/>
                <a:ext cx="377596" cy="377596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EBCDF8-D4D2-E549-A02F-4BB2A45D54F1}"/>
                  </a:ext>
                </a:extLst>
              </p:cNvPr>
              <p:cNvSpPr txBox="1"/>
              <p:nvPr/>
            </p:nvSpPr>
            <p:spPr>
              <a:xfrm>
                <a:off x="1046375" y="4119513"/>
                <a:ext cx="2168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Distribution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C55FD7-47BC-5049-852B-6E780533CCF3}"/>
                  </a:ext>
                </a:extLst>
              </p:cNvPr>
              <p:cNvSpPr txBox="1"/>
              <p:nvPr/>
            </p:nvSpPr>
            <p:spPr>
              <a:xfrm>
                <a:off x="5073193" y="1613555"/>
                <a:ext cx="13935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Sampling Distribution of Statistic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1611491-BC1D-2840-B9AC-C57D15F587AA}"/>
                  </a:ext>
                </a:extLst>
              </p:cNvPr>
              <p:cNvSpPr txBox="1"/>
              <p:nvPr/>
            </p:nvSpPr>
            <p:spPr>
              <a:xfrm>
                <a:off x="8099198" y="4017391"/>
                <a:ext cx="140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Empirical Distribution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63A713E-852C-9849-8F87-B30B0FD478C6}"/>
                  </a:ext>
                </a:extLst>
              </p:cNvPr>
              <p:cNvSpPr txBox="1"/>
              <p:nvPr/>
            </p:nvSpPr>
            <p:spPr>
              <a:xfrm>
                <a:off x="8295588" y="5184744"/>
                <a:ext cx="1434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Observed Statistic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FE23224-4655-1144-A3F1-956F99D019B6}"/>
                  </a:ext>
                </a:extLst>
              </p:cNvPr>
              <p:cNvSpPr txBox="1"/>
              <p:nvPr/>
            </p:nvSpPr>
            <p:spPr>
              <a:xfrm>
                <a:off x="482337" y="5186313"/>
                <a:ext cx="14344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 Summary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83542C-8DEA-1F43-9E84-45325F38C9B2}"/>
                  </a:ext>
                </a:extLst>
              </p:cNvPr>
              <p:cNvSpPr txBox="1"/>
              <p:nvPr/>
            </p:nvSpPr>
            <p:spPr>
              <a:xfrm>
                <a:off x="1970203" y="4949074"/>
                <a:ext cx="386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*</a:t>
                </a: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4CE5DED-636C-EC42-B8B4-35D91FD4A1E9}"/>
                  </a:ext>
                </a:extLst>
              </p:cNvPr>
              <p:cNvGrpSpPr/>
              <p:nvPr/>
            </p:nvGrpSpPr>
            <p:grpSpPr>
              <a:xfrm>
                <a:off x="9329787" y="4958014"/>
                <a:ext cx="662137" cy="851254"/>
                <a:chOff x="8820739" y="4826039"/>
                <a:chExt cx="662137" cy="851254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17E8BA7C-EF15-9547-9AA1-7EECD2FB2E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820739" y="5031950"/>
                  <a:ext cx="645343" cy="645343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B0B0C1B-4C6F-0949-BDF5-26CF6BC04B46}"/>
                    </a:ext>
                  </a:extLst>
                </p:cNvPr>
                <p:cNvSpPr txBox="1"/>
                <p:nvPr/>
              </p:nvSpPr>
              <p:spPr>
                <a:xfrm rot="16200000">
                  <a:off x="8966461" y="4696123"/>
                  <a:ext cx="3864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〉</a:t>
                  </a:r>
                </a:p>
              </p:txBody>
            </p:sp>
          </p:grp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1F9157C7-A581-0F42-8AC1-10120FC0E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8610" y="3477247"/>
                <a:ext cx="2634006" cy="1536504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65D2039C-5DDC-7141-B0F3-28608B60B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43346" y="4005148"/>
                <a:ext cx="2549165" cy="1487013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A30362F-D0A4-B74A-90AE-FCA83C775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8901" y="2449725"/>
                <a:ext cx="2747128" cy="16024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74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D63A713E-852C-9849-8F87-B30B0FD478C6}"/>
              </a:ext>
            </a:extLst>
          </p:cNvPr>
          <p:cNvSpPr txBox="1"/>
          <p:nvPr/>
        </p:nvSpPr>
        <p:spPr>
          <a:xfrm>
            <a:off x="7946795" y="5081049"/>
            <a:ext cx="166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Bootstrapped</a:t>
            </a:r>
          </a:p>
          <a:p>
            <a:r>
              <a:rPr lang="en-US" dirty="0"/>
              <a:t>Statistic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F86A68-8FA3-E644-8CC5-A70C932326CF}"/>
              </a:ext>
            </a:extLst>
          </p:cNvPr>
          <p:cNvGrpSpPr/>
          <p:nvPr/>
        </p:nvGrpSpPr>
        <p:grpSpPr>
          <a:xfrm>
            <a:off x="361337" y="169683"/>
            <a:ext cx="11616989" cy="5882076"/>
            <a:chOff x="361337" y="169683"/>
            <a:chExt cx="11616989" cy="588207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AB9439-CA6B-4C49-AA61-C236D49E9D04}"/>
                </a:ext>
              </a:extLst>
            </p:cNvPr>
            <p:cNvGrpSpPr/>
            <p:nvPr/>
          </p:nvGrpSpPr>
          <p:grpSpPr>
            <a:xfrm>
              <a:off x="361337" y="169683"/>
              <a:ext cx="11616989" cy="5759528"/>
              <a:chOff x="361337" y="169683"/>
              <a:chExt cx="11616989" cy="57595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29F5182-4AE7-AC4B-9D20-6A43EA71D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337" y="1010653"/>
                <a:ext cx="3921905" cy="2839453"/>
              </a:xfrm>
              <a:prstGeom prst="rect">
                <a:avLst/>
              </a:prstGeom>
            </p:spPr>
          </p:pic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5BA842F-C23E-9343-A246-DBB9AD7F69C5}"/>
                  </a:ext>
                </a:extLst>
              </p:cNvPr>
              <p:cNvSpPr/>
              <p:nvPr/>
            </p:nvSpPr>
            <p:spPr>
              <a:xfrm>
                <a:off x="1941921" y="169683"/>
                <a:ext cx="8155575" cy="2978870"/>
              </a:xfrm>
              <a:prstGeom prst="arc">
                <a:avLst>
                  <a:gd name="adj1" fmla="val 11392369"/>
                  <a:gd name="adj2" fmla="val 0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A0B82B3-8746-864E-A146-7FB5CE521A74}"/>
                  </a:ext>
                </a:extLst>
              </p:cNvPr>
              <p:cNvSpPr/>
              <p:nvPr/>
            </p:nvSpPr>
            <p:spPr>
              <a:xfrm rot="10800000">
                <a:off x="9794450" y="1517714"/>
                <a:ext cx="565608" cy="38649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405B28-1F6C-844F-BD40-118D556B1A30}"/>
                  </a:ext>
                </a:extLst>
              </p:cNvPr>
              <p:cNvSpPr txBox="1"/>
              <p:nvPr/>
            </p:nvSpPr>
            <p:spPr>
              <a:xfrm>
                <a:off x="1574276" y="1527142"/>
                <a:ext cx="1461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BOOTSTRAP</a:t>
                </a:r>
              </a:p>
              <a:p>
                <a:r>
                  <a:rPr lang="en-US" b="1" dirty="0"/>
                  <a:t>POPULATION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68BDED-97AB-1E47-A273-36B27515B521}"/>
                  </a:ext>
                </a:extLst>
              </p:cNvPr>
              <p:cNvSpPr txBox="1"/>
              <p:nvPr/>
            </p:nvSpPr>
            <p:spPr>
              <a:xfrm>
                <a:off x="5619947" y="416350"/>
                <a:ext cx="102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DESIGN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D98452-CE3E-8B4E-9211-3D4BBDBDAC5C}"/>
                  </a:ext>
                </a:extLst>
              </p:cNvPr>
              <p:cNvSpPr txBox="1"/>
              <p:nvPr/>
            </p:nvSpPr>
            <p:spPr>
              <a:xfrm>
                <a:off x="9607485" y="1934066"/>
                <a:ext cx="14218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BOOTSTRAP</a:t>
                </a:r>
              </a:p>
              <a:p>
                <a:r>
                  <a:rPr lang="en-US" b="1" dirty="0"/>
                  <a:t>SAMPLE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70C39B59-5C0E-5742-9558-6A43300A2A81}"/>
                  </a:ext>
                </a:extLst>
              </p:cNvPr>
              <p:cNvGrpSpPr/>
              <p:nvPr/>
            </p:nvGrpSpPr>
            <p:grpSpPr>
              <a:xfrm>
                <a:off x="9550400" y="2602059"/>
                <a:ext cx="1939303" cy="1138026"/>
                <a:chOff x="9135621" y="2262694"/>
                <a:chExt cx="1939303" cy="1138026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2D3BFE50-0964-4940-9F55-09BF6EB2C5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181941">
                  <a:off x="9624243" y="2262694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FA013E27-2B11-4342-A98E-5EC6659EA4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3785886">
                  <a:off x="9908619" y="2650765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BB918D08-4DC9-5648-BAF0-5729786B2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600393">
                  <a:off x="9853629" y="3019982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CE1B675C-34B3-A44F-9316-7EF69B60D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7588957">
                  <a:off x="10222845" y="2267409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A8D5BFE9-1EDB-7346-9DB8-CCE62DA2B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6663518">
                  <a:off x="10403526" y="3023124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46AD7148-D043-0A42-9123-7E2B25296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7630836">
                  <a:off x="10697328" y="2609915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630567DB-AE3E-6444-A1A4-2DA2AF91B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67721">
                  <a:off x="9492268" y="2696328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87CF84BD-AB17-974D-AD06-93F764123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7129247">
                  <a:off x="9135621" y="2320827"/>
                  <a:ext cx="377596" cy="377596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8EBCDF8-D4D2-E549-A02F-4BB2A45D54F1}"/>
                  </a:ext>
                </a:extLst>
              </p:cNvPr>
              <p:cNvSpPr txBox="1"/>
              <p:nvPr/>
            </p:nvSpPr>
            <p:spPr>
              <a:xfrm>
                <a:off x="584461" y="3902696"/>
                <a:ext cx="21681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Bootstrap</a:t>
                </a:r>
              </a:p>
              <a:p>
                <a:r>
                  <a:rPr lang="en-US" dirty="0"/>
                  <a:t>Population Distribution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8C55FD7-47BC-5049-852B-6E780533CCF3}"/>
                  </a:ext>
                </a:extLst>
              </p:cNvPr>
              <p:cNvSpPr txBox="1"/>
              <p:nvPr/>
            </p:nvSpPr>
            <p:spPr>
              <a:xfrm>
                <a:off x="5063766" y="1396739"/>
                <a:ext cx="13935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Bootstrap</a:t>
                </a:r>
              </a:p>
              <a:p>
                <a:r>
                  <a:rPr lang="en-US" dirty="0"/>
                  <a:t>Sampling Distribution of Statistic</a:t>
                </a:r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3FAE83B-19A4-FB41-96C3-FF2E5600F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0968" y="3893596"/>
                <a:ext cx="2634006" cy="1536504"/>
              </a:xfrm>
              <a:prstGeom prst="rect">
                <a:avLst/>
              </a:prstGeom>
            </p:spPr>
          </p:pic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A4E1C3B-46B3-4245-AEB2-F51CE135DCCD}"/>
                  </a:ext>
                </a:extLst>
              </p:cNvPr>
              <p:cNvGrpSpPr/>
              <p:nvPr/>
            </p:nvGrpSpPr>
            <p:grpSpPr>
              <a:xfrm>
                <a:off x="1228104" y="2481081"/>
                <a:ext cx="1939303" cy="1138026"/>
                <a:chOff x="9135621" y="2262694"/>
                <a:chExt cx="1939303" cy="1138026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9F8CD70B-3898-0B4A-89B7-2C8ED0DB9C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181941">
                  <a:off x="9624243" y="2262694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C571754E-985F-CC4B-AA01-FF4F09B0E0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3785886">
                  <a:off x="9908619" y="2650765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D0BAFBD0-72BC-114F-B19A-C99F60E9F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6600393">
                  <a:off x="9853629" y="3019982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96B342FD-11F7-AC42-AA34-2F8D1335C6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7588957">
                  <a:off x="10222845" y="2267409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783E4E32-6177-3948-9341-8ECC7B76E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6663518">
                  <a:off x="10403526" y="3023124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DFCCDA4E-E107-B048-AC97-58070EBA7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7630836">
                  <a:off x="10697328" y="2609915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78D340AA-4339-154B-AED8-A14DC1E814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9067721">
                  <a:off x="9492268" y="2696328"/>
                  <a:ext cx="377596" cy="377596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1C4FA0AF-B85D-984B-9B37-6E367F6E60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7129247">
                  <a:off x="9135621" y="2320827"/>
                  <a:ext cx="377596" cy="377596"/>
                </a:xfrm>
                <a:prstGeom prst="rect">
                  <a:avLst/>
                </a:prstGeom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A646396-0AC3-F44B-9814-695A168A8967}"/>
                  </a:ext>
                </a:extLst>
              </p:cNvPr>
              <p:cNvGrpSpPr/>
              <p:nvPr/>
            </p:nvGrpSpPr>
            <p:grpSpPr>
              <a:xfrm>
                <a:off x="1579383" y="5033915"/>
                <a:ext cx="749038" cy="895296"/>
                <a:chOff x="1428554" y="5373280"/>
                <a:chExt cx="749038" cy="895296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89F245DE-5511-354B-936A-72A8B61860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8554" y="5558279"/>
                  <a:ext cx="645343" cy="645343"/>
                </a:xfrm>
                <a:prstGeom prst="rect">
                  <a:avLst/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883542C-8DEA-1F43-9E84-45325F38C9B2}"/>
                    </a:ext>
                  </a:extLst>
                </p:cNvPr>
                <p:cNvSpPr txBox="1"/>
                <p:nvPr/>
              </p:nvSpPr>
              <p:spPr>
                <a:xfrm>
                  <a:off x="1791093" y="5373280"/>
                  <a:ext cx="3864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*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03EEAD7-726C-7041-9CFD-DE72EE5A3403}"/>
                    </a:ext>
                  </a:extLst>
                </p:cNvPr>
                <p:cNvSpPr txBox="1"/>
                <p:nvPr/>
              </p:nvSpPr>
              <p:spPr>
                <a:xfrm>
                  <a:off x="1791093" y="5806911"/>
                  <a:ext cx="2545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B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26A8EFD-3ECF-8945-B1DF-CE099A2EF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09755" y="3760052"/>
                <a:ext cx="2668571" cy="1556666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E257840-1C6C-464D-BD6F-3F7B03543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3743" y="2525140"/>
                <a:ext cx="2813115" cy="1640984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1611491-BC1D-2840-B9AC-C57D15F587AA}"/>
                  </a:ext>
                </a:extLst>
              </p:cNvPr>
              <p:cNvSpPr txBox="1"/>
              <p:nvPr/>
            </p:nvSpPr>
            <p:spPr>
              <a:xfrm>
                <a:off x="8325442" y="3753441"/>
                <a:ext cx="14030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Bootstrap</a:t>
                </a:r>
              </a:p>
              <a:p>
                <a:r>
                  <a:rPr lang="en-US" dirty="0"/>
                  <a:t>Empirical Distribution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95AA17-A600-5D4C-8897-5629D3E67739}"/>
                </a:ext>
              </a:extLst>
            </p:cNvPr>
            <p:cNvGrpSpPr/>
            <p:nvPr/>
          </p:nvGrpSpPr>
          <p:grpSpPr>
            <a:xfrm>
              <a:off x="9292079" y="5127696"/>
              <a:ext cx="690906" cy="924063"/>
              <a:chOff x="9320360" y="5193684"/>
              <a:chExt cx="690906" cy="924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4CE5DED-636C-EC42-B8B4-35D91FD4A1E9}"/>
                  </a:ext>
                </a:extLst>
              </p:cNvPr>
              <p:cNvGrpSpPr/>
              <p:nvPr/>
            </p:nvGrpSpPr>
            <p:grpSpPr>
              <a:xfrm>
                <a:off x="9320360" y="5193684"/>
                <a:ext cx="662137" cy="851254"/>
                <a:chOff x="8820739" y="4826039"/>
                <a:chExt cx="662137" cy="851254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17E8BA7C-EF15-9547-9AA1-7EECD2FB2E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20739" y="5031950"/>
                  <a:ext cx="645343" cy="645343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B0B0C1B-4C6F-0949-BDF5-26CF6BC04B46}"/>
                    </a:ext>
                  </a:extLst>
                </p:cNvPr>
                <p:cNvSpPr txBox="1"/>
                <p:nvPr/>
              </p:nvSpPr>
              <p:spPr>
                <a:xfrm rot="16200000">
                  <a:off x="8966461" y="4696123"/>
                  <a:ext cx="3864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〉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39419-F99D-CF4A-99A9-31D6B26BDDF1}"/>
                  </a:ext>
                </a:extLst>
              </p:cNvPr>
              <p:cNvSpPr txBox="1"/>
              <p:nvPr/>
            </p:nvSpPr>
            <p:spPr>
              <a:xfrm>
                <a:off x="9690754" y="5656082"/>
                <a:ext cx="320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</a:t>
                </a:r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FE23224-4655-1144-A3F1-956F99D019B6}"/>
              </a:ext>
            </a:extLst>
          </p:cNvPr>
          <p:cNvSpPr txBox="1"/>
          <p:nvPr/>
        </p:nvSpPr>
        <p:spPr>
          <a:xfrm>
            <a:off x="557751" y="5073193"/>
            <a:ext cx="1434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Population Summary</a:t>
            </a:r>
          </a:p>
        </p:txBody>
      </p:sp>
    </p:spTree>
    <p:extLst>
      <p:ext uri="{BB962C8B-B14F-4D97-AF65-F5344CB8AC3E}">
        <p14:creationId xmlns:p14="http://schemas.microsoft.com/office/powerpoint/2010/main" val="150458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43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2022-05-28T19:49:48Z</dcterms:created>
  <dcterms:modified xsi:type="dcterms:W3CDTF">2022-05-28T21:56:43Z</dcterms:modified>
</cp:coreProperties>
</file>