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534"/>
  </p:normalViewPr>
  <p:slideViewPr>
    <p:cSldViewPr snapToGrid="0" snapToObjects="1">
      <p:cViewPr varScale="1">
        <p:scale>
          <a:sx n="133" d="100"/>
          <a:sy n="133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BF3-2614-7247-B89C-C72F5F61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3A87-862F-E944-A536-720FBBA5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0B83-87D0-B142-8DAC-82D38A70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FA8E-4238-424F-81A8-EA87CB9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C2E2-A398-6C4C-ACF2-0330438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2E4-7EDD-A044-BE01-7EBC403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F034-1EED-474B-889E-AC537687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5F0C-1174-ED4C-9700-54E8E993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69EC-2F83-8140-9EA4-A8D1DCD1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7D70-EC9E-BA45-B9C2-B7B604F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E30F9-B4DE-BC4C-A521-228ECE13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67ED-9862-0040-A664-1736C31F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5A35-9846-D84A-98F2-BD243993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9F5B-7460-4D4F-928F-D823DA24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3C36-54FC-0949-B8EF-6E2CB77D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4F3-BC3A-F244-BD57-7CA8B2F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D3E-0178-A14B-92CF-8001C7E9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2A2D-F109-3545-8E51-DCF9C8CA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2CCB-79E8-414C-9BB4-FA5ABD4C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B4EA-FE8D-AE46-9661-84697866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3D72-F157-6E47-8AFD-4F766C68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649C8-7B43-1B48-8B59-CF203067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3DB2-A175-C945-AB50-C5768CEB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CE83-E601-BE44-8E4F-EE337A6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76AD-39EE-DD42-A8F4-E5854169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D46-0F7A-3D45-A5CB-E0E03497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6BFD-9066-F642-A75F-2B92F600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5017-0A2E-5B4E-BC98-200985337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155D-060E-B94C-B1AE-5870F531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44BB-0E4C-C240-98D6-6DA8A557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1524-19EE-B440-AD3F-52E61008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72E-3EDC-F244-B657-6CFA74D1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85F1-5C49-9B44-BB7D-FC5D75F6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CC7E6-2901-E64B-A8DB-4427704A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2483F-AE97-284F-9100-E3BB8BCE2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61039-E4F2-CE40-BC0C-822E15BA8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46F6D-6B91-7B4B-BCFC-2ED07F6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773AA-46BC-FE40-96CF-036DE17E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F0CFA-F541-5B44-A565-9041093B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3107-6403-2F4A-97ED-D24FF8DA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E2791-CDB9-414C-87C9-2AC67E9C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93474-2A57-9D4F-ACC9-8CEF185D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088CD-08B4-5649-891D-23B56890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74FB7-EDAC-4042-8083-0CA38770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93CAE-77E7-354B-BE94-B0BEC390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19FA9-4787-0F45-9DE4-0404EE1D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49BC-B953-2D4F-BB98-C46C0D97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3F92-9A3C-D344-BE0C-CCEE61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C8343-1ABC-AD4B-AA0B-9FD3144F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52D1-F8E4-7444-8B35-3AC2511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1A5E-EC43-BC46-84B3-BC04AAB8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3A79E-774A-1742-A49A-DB6B1D3C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CB34-541A-D941-8444-0FB9C069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67C8-907A-E242-90FD-6D591B3B2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1864-D41B-5146-88C6-21D7EAD6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45A5-7B5A-2849-870A-3FFF1D29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B7F7-A230-D742-989D-E5266E69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E224-47BE-D74D-B3C9-8A03C8DB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8BD0B-9DE4-6549-BC58-2D3DBE96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575B-05BF-1D42-8BF0-174985AC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893D-37EC-6D4C-8532-C4B4E57F0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7BB-E7E1-4A44-BDEB-50175EF85E8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36EF-62E2-C942-91C0-FB96E1E3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AAD8-0DFA-6642-9781-89B983D7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F6A1-1E82-DE43-B132-F403B28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E9925-1B7A-5246-8CD0-50C6A052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50" y="1350314"/>
            <a:ext cx="5434768" cy="36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9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2023-02-13T23:19:17Z</dcterms:created>
  <dcterms:modified xsi:type="dcterms:W3CDTF">2023-02-13T23:24:26Z</dcterms:modified>
</cp:coreProperties>
</file>