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6534"/>
  </p:normalViewPr>
  <p:slideViewPr>
    <p:cSldViewPr snapToGrid="0" snapToObjects="1">
      <p:cViewPr varScale="1">
        <p:scale>
          <a:sx n="133" d="100"/>
          <a:sy n="133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79B5-15D2-3446-BF06-52BD191D7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6C3C5-03E2-1940-8C8E-EB779F6CC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6356E-ED90-1A40-8832-0DE612CC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A371-72B4-8C44-9A4E-053B973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B1823-4EBA-E94D-B8A0-70292BE8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E9F-5593-034A-A7BE-D94C3046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3896F-8CBD-C041-891F-6C70B525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A2AE-0047-CB44-8B2E-2113DE1F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53CF6-303F-3C41-AFDA-5E321E1F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5D22-CD26-7949-BED4-786D5E93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8A21C-C583-D047-959C-ABE5B2309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06B9-5827-B148-A536-925D3AD1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F62B4-884C-C04B-A69A-AA652163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C426-365B-B947-8C5F-71BB8D98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82D5-EED5-9749-B19F-21FEEF54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4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BF27-2F19-7E43-A31E-31E4E86A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14CC-B1AB-5249-A7C0-EA7DA6EC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A0CA-97B9-8148-BBDA-F08D0B7D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2530B-13BC-CD4C-B944-E4B9A3E4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F486-D83C-644C-A3B1-FB2A241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A69C-B14B-3E4A-A659-260064A2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67A9F-E6C4-244D-BC6E-FA2D83C1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83DE-EEC9-2046-90A5-4B9BEB5D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8784-0CD6-264E-8956-41FA5C07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7572-02D7-BA4C-B27F-3F785536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6452-ADDA-764E-8CAB-1F8617C9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5A83-BFD0-3245-A334-20A800647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852B-B1B4-6647-87BE-69DCCDE35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54038-1822-914C-9C8D-318C69F6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E1118-1BD8-EF40-8564-132B525F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688F-4B74-D14A-AD9B-C5332F69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3940-933D-574F-A2AA-DC2DDB68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8B4E4-C0F7-0648-A58C-C5B90612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C73E3-D409-AC4D-AD19-736B5C166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5AEAF-C9D1-8441-BA22-A2CD5FD37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04312-4ED4-2640-A456-213EC76B6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B74C3-CEEF-7448-BCE1-322C1A8C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FA773-928B-D048-8CDA-837FD589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682BC-6269-F441-A4D0-9AA6C509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7F84-6012-6B4B-8549-A548B9AC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38AC8-DAB5-1948-8112-40196F90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D5C75-2A64-2A42-8B27-8AF6AF9F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B2289-3F9B-DA4F-8B22-DB66C59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813C0-3526-C948-A78A-CC12C9C8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79014-03F1-724E-B8B8-FFB7F8F8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B5EFB-0942-A443-85AB-543E1322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253E-9F2E-7744-861C-11D578F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711F-4D13-034E-AE64-DBFF65B3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2B6A5-853C-1E46-BC8E-01375FBA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8D340-0C2A-4C47-913A-454B5B55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EB58B-9E92-9D4B-BD1D-AB2AD9A0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BD3C-8E7A-0E49-85D1-B26F8CC1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D4F8-3421-BA44-AF76-71697F63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23365-4770-494F-8F27-98C0A491A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5AB7C-CAE0-1041-903A-959AB7DFE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D6415-0940-8B4C-B7D4-6F90D7DD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30D2A-2C8B-2243-B7A7-226D67D6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68202-99AE-CB48-8BB5-A10C5B9C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B7F72-BF26-AB4E-9032-96CFE5AD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281D-76F4-9240-9059-4215969C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1A11-837E-744D-A107-17ACD1FB3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CE075-A4F2-A547-891D-DC9AFA6FAF9E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8156-321D-A74F-B7C1-34FF3E553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7EA2-D0D7-2849-8303-262874940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5E4E-DC9D-3C44-8E65-8DD44EA7F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9A29E52-D6D4-4F4A-AADD-480F6CF5020A}"/>
              </a:ext>
            </a:extLst>
          </p:cNvPr>
          <p:cNvGrpSpPr/>
          <p:nvPr/>
        </p:nvGrpSpPr>
        <p:grpSpPr>
          <a:xfrm>
            <a:off x="3161900" y="1684419"/>
            <a:ext cx="5433461" cy="2708271"/>
            <a:chOff x="3161900" y="1684419"/>
            <a:chExt cx="5433461" cy="270827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E64EE45-AB75-C74D-A844-70293C447CB2}"/>
                </a:ext>
              </a:extLst>
            </p:cNvPr>
            <p:cNvGrpSpPr/>
            <p:nvPr/>
          </p:nvGrpSpPr>
          <p:grpSpPr>
            <a:xfrm>
              <a:off x="3161900" y="1684419"/>
              <a:ext cx="5433461" cy="2708271"/>
              <a:chOff x="1727735" y="912795"/>
              <a:chExt cx="7599145" cy="388415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BBC999F-5D41-844D-AFBA-B814CCF55F4B}"/>
                  </a:ext>
                </a:extLst>
              </p:cNvPr>
              <p:cNvGrpSpPr/>
              <p:nvPr/>
            </p:nvGrpSpPr>
            <p:grpSpPr>
              <a:xfrm>
                <a:off x="4318535" y="1453414"/>
                <a:ext cx="2351772" cy="2151247"/>
                <a:chOff x="1575335" y="2079056"/>
                <a:chExt cx="2351772" cy="215124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B05300E-D5F6-654F-A143-E9BE8D46EAB3}"/>
                    </a:ext>
                  </a:extLst>
                </p:cNvPr>
                <p:cNvSpPr/>
                <p:nvPr/>
              </p:nvSpPr>
              <p:spPr>
                <a:xfrm>
                  <a:off x="1588168" y="2098307"/>
                  <a:ext cx="2338939" cy="20983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EB777E5D-F7E5-974C-B6E3-30C14B143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6926" y="2079056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388F3CE-8106-DA45-B7FA-036591F14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2206" y="2106328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CA9C115-F0B7-624C-B408-F1EFA9148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9090" y="2106327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37FB766-5230-6E4B-8933-4EA142E37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119" y="2123973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54F595F-6617-6544-9FFA-CB1093AAA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7402" y="2131995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3AD6443-2B74-6949-937A-5FB25F521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1932" y="2101514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3EA9897-05DE-8040-9E39-79A07D1CD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8169" y="2598821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66AB55F-1AEC-454A-A733-F9FFF6E6F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6565" y="2982227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C9F70DE-D8DA-2C46-A088-3E408DD1E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75335" y="3404135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20CACCF-A2A9-D941-8E11-32891D734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3356" y="3777916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C1FBDEE-AB91-0A4E-8373-4589C6998D4A}"/>
                  </a:ext>
                </a:extLst>
              </p:cNvPr>
              <p:cNvGrpSpPr/>
              <p:nvPr/>
            </p:nvGrpSpPr>
            <p:grpSpPr>
              <a:xfrm>
                <a:off x="1727735" y="2231456"/>
                <a:ext cx="2351772" cy="2151247"/>
                <a:chOff x="1575335" y="2079056"/>
                <a:chExt cx="2351772" cy="2151247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4A58D0C-5270-7241-9681-D613C719565E}"/>
                    </a:ext>
                  </a:extLst>
                </p:cNvPr>
                <p:cNvSpPr/>
                <p:nvPr/>
              </p:nvSpPr>
              <p:spPr>
                <a:xfrm>
                  <a:off x="1588168" y="2098307"/>
                  <a:ext cx="2338939" cy="20983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282A81C-0EF5-BE47-B190-B2610B0A2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6926" y="2079056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36D11C58-0626-5842-8BEA-5EA2F9E664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2206" y="2106328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2413037-0EE1-104A-8A25-C4C04018F3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9090" y="2106327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A5BF04A-E990-8B46-AC76-92DE7C362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119" y="2123973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3C8DCDF-9B59-3740-9783-C72B5BCD44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7402" y="2131995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BC1375BA-F5D3-8845-BBC9-8F7F2A43D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1932" y="2101514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66D41CC6-AF20-4F48-9E90-C3AADD42F1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8169" y="2598821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C521E35-47C0-8B4D-9076-D65293FFF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6565" y="2982227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03C5744-B1FF-5241-9F85-5FB6145CA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75335" y="3404135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D5A49F9-DFAA-D242-918F-1E024F760D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3356" y="3777916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D98407E-8481-B44F-93B6-15CA5CAC9DCB}"/>
                  </a:ext>
                </a:extLst>
              </p:cNvPr>
              <p:cNvGrpSpPr/>
              <p:nvPr/>
            </p:nvGrpSpPr>
            <p:grpSpPr>
              <a:xfrm>
                <a:off x="6867626" y="912795"/>
                <a:ext cx="2351772" cy="2151247"/>
                <a:chOff x="1575335" y="2079056"/>
                <a:chExt cx="2351772" cy="2151247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A78C09B-C97D-A943-97AC-4CBFD9F8D509}"/>
                    </a:ext>
                  </a:extLst>
                </p:cNvPr>
                <p:cNvSpPr/>
                <p:nvPr/>
              </p:nvSpPr>
              <p:spPr>
                <a:xfrm>
                  <a:off x="1588168" y="2098307"/>
                  <a:ext cx="2338939" cy="209830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7C89CC0-8713-C64F-8DA0-1C5A72330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76926" y="2079056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C02FC9D-5483-A345-ABC5-278046688C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2206" y="2106328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3A4BC1F-D994-194F-BB11-884DB0B57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49090" y="2106327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A1DBD1C-6D58-FA49-84DC-75DAAB69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5119" y="2123973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B14C6F20-B2C9-144E-980B-C1A24F5469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7402" y="2131995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DDDBEE9-E6EA-B441-B056-05FF52E4C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1932" y="2101514"/>
                  <a:ext cx="0" cy="20983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C07FC89-7EEC-FF48-B208-5F5945781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8169" y="2598821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378386F-47C3-F048-B006-9EEC6280D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6565" y="2982227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B5C6EB3-E47E-0445-906F-09732CB2C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75335" y="3404135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8802C62-6222-4842-9431-0536D31C7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3356" y="3777916"/>
                  <a:ext cx="23196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1F68703-CE55-6F47-A8CA-EFEB3E604463}"/>
                  </a:ext>
                </a:extLst>
              </p:cNvPr>
              <p:cNvCxnSpPr/>
              <p:nvPr/>
            </p:nvCxnSpPr>
            <p:spPr>
              <a:xfrm>
                <a:off x="4129238" y="4331368"/>
                <a:ext cx="62564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4C371F4-0F8B-3948-A47D-93B9302491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9818" y="1684421"/>
                <a:ext cx="0" cy="5085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F936AFD-FB8A-E240-8F80-62836E0B2B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613" y="3128211"/>
                <a:ext cx="5207267" cy="11261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6F29DC-3060-654F-88A3-A99C1E9ECF7A}"/>
                  </a:ext>
                </a:extLst>
              </p:cNvPr>
              <p:cNvSpPr txBox="1"/>
              <p:nvPr/>
            </p:nvSpPr>
            <p:spPr>
              <a:xfrm>
                <a:off x="4235116" y="4427621"/>
                <a:ext cx="107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longitude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C86870-4668-2142-BAA2-3F0D01F9E8C7}"/>
                  </a:ext>
                </a:extLst>
              </p:cNvPr>
              <p:cNvSpPr txBox="1"/>
              <p:nvPr/>
            </p:nvSpPr>
            <p:spPr>
              <a:xfrm>
                <a:off x="1829079" y="1755260"/>
                <a:ext cx="911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latitude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BFB15C-2169-554C-A44C-C06433BAFC2E}"/>
                  </a:ext>
                </a:extLst>
              </p:cNvPr>
              <p:cNvSpPr txBox="1"/>
              <p:nvPr/>
            </p:nvSpPr>
            <p:spPr>
              <a:xfrm rot="20895639">
                <a:off x="6283692" y="381962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468376-147D-9241-A7E6-6872FDA58804}"/>
                </a:ext>
              </a:extLst>
            </p:cNvPr>
            <p:cNvSpPr txBox="1"/>
            <p:nvPr/>
          </p:nvSpPr>
          <p:spPr>
            <a:xfrm>
              <a:off x="5929161" y="238706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93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2023-02-21T19:01:04Z</dcterms:created>
  <dcterms:modified xsi:type="dcterms:W3CDTF">2023-02-21T19:21:58Z</dcterms:modified>
</cp:coreProperties>
</file>