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5" r:id="rId5"/>
    <p:sldId id="266" r:id="rId6"/>
    <p:sldId id="267" r:id="rId7"/>
    <p:sldId id="264" r:id="rId8"/>
    <p:sldId id="262" r:id="rId9"/>
    <p:sldId id="263" r:id="rId10"/>
    <p:sldId id="258" r:id="rId11"/>
    <p:sldId id="259" r:id="rId12"/>
    <p:sldId id="260" r:id="rId13"/>
    <p:sldId id="261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7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0701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69983" y="710570"/>
            <a:ext cx="2857298" cy="6122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7565" y="5343386"/>
            <a:ext cx="7915504" cy="14476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84122" y="2775933"/>
            <a:ext cx="6171429" cy="4733849"/>
            <a:chOff x="11184122" y="2775933"/>
            <a:chExt cx="6171429" cy="47338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84122" y="2775933"/>
              <a:ext cx="6171429" cy="47338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4714" y="2776248"/>
            <a:ext cx="10627037" cy="3494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7887" y="2247900"/>
            <a:ext cx="13992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2687" y="2428874"/>
            <a:ext cx="133826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7887" y="2133600"/>
            <a:ext cx="1399222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8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08" name="TextBox 2"/>
          <p:cNvSpPr txBox="1"/>
          <p:nvPr/>
        </p:nvSpPr>
        <p:spPr>
          <a:xfrm>
            <a:off x="8057754" y="1068169"/>
            <a:ext cx="2381646" cy="63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/>
              <a:t>일  정  표</a:t>
            </a:r>
            <a:endParaRPr lang="ko-KR" altLang="en-US" sz="3600" b="1"/>
          </a:p>
        </p:txBody>
      </p:sp>
      <p:graphicFrame>
        <p:nvGraphicFramePr>
          <p:cNvPr id="1009" name="표 3"/>
          <p:cNvGraphicFramePr>
            <a:graphicFrameLocks noGrp="1"/>
          </p:cNvGraphicFramePr>
          <p:nvPr/>
        </p:nvGraphicFramePr>
        <p:xfrm>
          <a:off x="1490911" y="2077224"/>
          <a:ext cx="15425488" cy="7104875"/>
        </p:xfrm>
        <a:graphic>
          <a:graphicData uri="http://schemas.openxmlformats.org/drawingml/2006/table">
            <a:tbl>
              <a:tblPr firstRow="1" bandRow="1"/>
              <a:tblGrid>
                <a:gridCol w="2203641"/>
                <a:gridCol w="2203641"/>
                <a:gridCol w="2203641"/>
                <a:gridCol w="2203641"/>
                <a:gridCol w="2203641"/>
                <a:gridCol w="2203641"/>
                <a:gridCol w="2203641"/>
              </a:tblGrid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일</a:t>
                      </a:r>
                      <a:endParaRPr lang="ko-KR" altLang="en-US" sz="14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화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수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목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금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토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28</a:t>
                      </a:r>
                      <a:endParaRPr lang="ko-KR" altLang="en-US" sz="1400" b="1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29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31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3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 팀편성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프로젝트 선정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기획서 작성 </a:t>
                      </a:r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- 1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기획서 작성 </a:t>
                      </a:r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- 2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기획서 발표</a:t>
                      </a:r>
                      <a:endParaRPr lang="ko-KR" altLang="en-US" sz="1400" b="1">
                        <a:solidFill>
                          <a:srgbClr val="0000ff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데이터 수집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4</a:t>
                      </a:r>
                      <a:endParaRPr lang="ko-KR" altLang="en-US" sz="1400" b="1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5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6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7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8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9</a:t>
                      </a:r>
                      <a:endParaRPr lang="ko-KR" altLang="en-US" sz="1400" b="1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ko-KR" altLang="en-US" sz="1400" b="1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데이터 수집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데이터 수집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중간 발표 </a:t>
                      </a:r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ff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3057b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EDA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설</a:t>
                      </a:r>
                      <a:endParaRPr lang="ko-KR" altLang="en-US" sz="1400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날</a:t>
                      </a:r>
                      <a:endParaRPr lang="ko-KR" altLang="en-US" sz="1400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11</a:t>
                      </a:r>
                      <a:endParaRPr lang="ko-KR" altLang="en-US" sz="1400" b="1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12</a:t>
                      </a:r>
                      <a:endParaRPr lang="ko-KR" altLang="en-US" sz="1400" b="1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13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14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15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16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17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설</a:t>
                      </a:r>
                      <a:endParaRPr lang="ko-KR" altLang="en-US" sz="14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돋움"/>
                          <a:ea typeface="돋움"/>
                        </a:rPr>
                        <a:t>날</a:t>
                      </a:r>
                      <a:endParaRPr lang="ko-KR" altLang="en-US" sz="1400">
                        <a:solidFill>
                          <a:srgbClr val="c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EDA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EDA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중간 발표 </a:t>
                      </a:r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ff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EDA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머신러닝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19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21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9430"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머신러닝</a:t>
                      </a:r>
                      <a:endParaRPr lang="ko-KR" altLang="en-US" sz="140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보고서 작성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마무리</a:t>
                      </a:r>
                      <a:endParaRPr lang="ko-KR" altLang="en-US" sz="140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마무리 </a:t>
                      </a:r>
                      <a:r>
                        <a:rPr lang="en-US" altLang="ko-KR" sz="140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140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 u="none" strike="noStrike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1400" i="0" u="none" strike="noStrike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  <a:ea typeface="돋움"/>
                        </a:rPr>
                        <a:t>최종 발표</a:t>
                      </a:r>
                      <a:endParaRPr lang="ko-KR" altLang="en-US" sz="1400" b="1">
                        <a:solidFill>
                          <a:srgbClr val="0000ff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76200" tIns="76200" rIns="76200" bIns="76200" anchor="ctr" anchorCtr="0"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 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08376" y="7558808"/>
            <a:ext cx="3762462" cy="1003221"/>
            <a:chOff x="1708376" y="7558808"/>
            <a:chExt cx="3762462" cy="10032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08376" y="7558808"/>
              <a:ext cx="3762462" cy="10032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3044" y="7613088"/>
            <a:ext cx="4302938" cy="1024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5632883" y="7558808"/>
            <a:ext cx="3762462" cy="1003221"/>
            <a:chOff x="5632883" y="7558808"/>
            <a:chExt cx="3762462" cy="10032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632883" y="7558808"/>
              <a:ext cx="3762462" cy="10032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30638" y="7666574"/>
            <a:ext cx="4054614" cy="965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1344288" y="2333348"/>
            <a:ext cx="3660192" cy="3660192"/>
            <a:chOff x="11344288" y="2333348"/>
            <a:chExt cx="3660192" cy="36601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344288" y="2333348"/>
              <a:ext cx="3660192" cy="3660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10942552" y="6141182"/>
            <a:ext cx="4463665" cy="2510812"/>
            <a:chOff x="10942552" y="6141182"/>
            <a:chExt cx="4463665" cy="25108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942552" y="6141182"/>
              <a:ext cx="4463665" cy="25108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281718" y="3785162"/>
            <a:ext cx="6023108" cy="176995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-935127" y="2012347"/>
            <a:ext cx="11126175" cy="21495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343545" y="5615690"/>
            <a:ext cx="5898317" cy="17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08" name="TextBox 2"/>
          <p:cNvSpPr txBox="1"/>
          <p:nvPr/>
        </p:nvSpPr>
        <p:spPr>
          <a:xfrm>
            <a:off x="6457554" y="1068169"/>
            <a:ext cx="5582046" cy="63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/>
              <a:t>나무위키 데이터</a:t>
            </a:r>
            <a:endParaRPr lang="ko-KR" altLang="en-US" sz="3600" b="1"/>
          </a:p>
        </p:txBody>
      </p:sp>
      <p:pic>
        <p:nvPicPr>
          <p:cNvPr id="10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5800" y="2552700"/>
            <a:ext cx="114963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08" name="TextBox 2"/>
          <p:cNvSpPr txBox="1"/>
          <p:nvPr/>
        </p:nvSpPr>
        <p:spPr>
          <a:xfrm>
            <a:off x="6457554" y="1068169"/>
            <a:ext cx="5582046" cy="63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/>
              <a:t>유튜브 데이터</a:t>
            </a:r>
            <a:endParaRPr lang="ko-KR" altLang="en-US" sz="3600" b="1"/>
          </a:p>
        </p:txBody>
      </p:sp>
      <p:pic>
        <p:nvPicPr>
          <p:cNvPr id="10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45667" y="2705100"/>
            <a:ext cx="155966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95599" y="2247900"/>
            <a:ext cx="12496803" cy="68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6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14600" y="2060112"/>
            <a:ext cx="13258799" cy="72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1" y="2206769"/>
            <a:ext cx="14020799" cy="73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34" y="678801"/>
            <a:ext cx="14245445" cy="2030769"/>
          </a:xfrm>
          <a:prstGeom prst="rect">
            <a:avLst/>
          </a:prstGeom>
        </p:spPr>
      </p:pic>
      <p:pic>
        <p:nvPicPr>
          <p:cNvPr id="100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7886" y="2381250"/>
            <a:ext cx="13992225" cy="680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7</ep:Words>
  <ep:PresentationFormat>On-screen Show (4:3)</ep:PresentationFormat>
  <ep:Paragraphs>3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2024-02-07T16:58:25.000</dcterms:created>
  <dc:creator>officegen</dc:creator>
  <cp:lastModifiedBy>HoJin</cp:lastModifiedBy>
  <dcterms:modified xsi:type="dcterms:W3CDTF">2024-02-07T09:24:00.103</dcterms:modified>
  <cp:revision>12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