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56" r:id="rId5"/>
    <p:sldId id="290" r:id="rId6"/>
    <p:sldId id="289" r:id="rId7"/>
    <p:sldId id="291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28.09.2024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28.09.2024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31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415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9957" y="3429000"/>
            <a:ext cx="5781821" cy="2128042"/>
          </a:xfrm>
        </p:spPr>
        <p:txBody>
          <a:bodyPr rtlCol="0"/>
          <a:lstStyle/>
          <a:p>
            <a:pPr rtl="0"/>
            <a:r>
              <a:rPr lang="ru-RU" dirty="0"/>
              <a:t>Дипломный проект курса «</a:t>
            </a:r>
            <a:r>
              <a:rPr lang="en-US" dirty="0"/>
              <a:t>Business Intelligence (BI) </a:t>
            </a:r>
            <a:r>
              <a:rPr lang="ru-RU" dirty="0"/>
              <a:t>разработчик»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9957" y="5586889"/>
            <a:ext cx="5547854" cy="842045"/>
          </a:xfrm>
        </p:spPr>
        <p:txBody>
          <a:bodyPr rtlCol="0">
            <a:normAutofit/>
          </a:bodyPr>
          <a:lstStyle/>
          <a:p>
            <a:pPr rtl="0"/>
            <a:r>
              <a:rPr lang="ru-RU" sz="1800" dirty="0" err="1"/>
              <a:t>Симончик</a:t>
            </a:r>
            <a:r>
              <a:rPr lang="ru-RU" sz="1800" dirty="0"/>
              <a:t> Дарья</a:t>
            </a:r>
          </a:p>
          <a:p>
            <a:pPr rtl="0"/>
            <a:r>
              <a:rPr lang="ru-RU" sz="1800" dirty="0"/>
              <a:t>Группа: </a:t>
            </a:r>
            <a:r>
              <a:rPr lang="en-US" sz="1800" dirty="0"/>
              <a:t>BI22-onl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581" y="120316"/>
            <a:ext cx="5992837" cy="520505"/>
          </a:xfrm>
        </p:spPr>
        <p:txBody>
          <a:bodyPr rtlCol="0"/>
          <a:lstStyle/>
          <a:p>
            <a:pPr rtl="0"/>
            <a:r>
              <a:rPr lang="ru-RU" dirty="0"/>
              <a:t>Концептуальная модель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4F1942-A144-4E37-4866-725D8879B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2" y="1070811"/>
            <a:ext cx="11983452" cy="524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3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380" y="159165"/>
            <a:ext cx="4587240" cy="572006"/>
          </a:xfrm>
        </p:spPr>
        <p:txBody>
          <a:bodyPr rtlCol="0"/>
          <a:lstStyle/>
          <a:p>
            <a:pPr rtl="0"/>
            <a:r>
              <a:rPr lang="ru-RU" dirty="0"/>
              <a:t>Логическая Модель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C45C819-AA58-B162-CC09-D42893D3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5" y="1058779"/>
            <a:ext cx="11964230" cy="53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932" y="123070"/>
            <a:ext cx="7062136" cy="57200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Визуализация данных в </a:t>
            </a:r>
            <a:r>
              <a:rPr lang="en-US" dirty="0"/>
              <a:t>POWER BI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C20848-5B8D-4814-7947-13717EB6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4" y="954505"/>
            <a:ext cx="11989612" cy="560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95573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23</TotalTime>
  <Words>29</Words>
  <Application>Microsoft Office PowerPoint</Application>
  <PresentationFormat>Широкоэкранный</PresentationFormat>
  <Paragraphs>10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Одиночная линия</vt:lpstr>
      <vt:lpstr>Дипломный проект курса «Business Intelligence (BI) разработчик»</vt:lpstr>
      <vt:lpstr>Концептуальная модель</vt:lpstr>
      <vt:lpstr>Логическая Модель</vt:lpstr>
      <vt:lpstr>Визуализация данных в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 S</dc:creator>
  <cp:lastModifiedBy>D S</cp:lastModifiedBy>
  <cp:revision>1</cp:revision>
  <dcterms:created xsi:type="dcterms:W3CDTF">2024-09-28T16:05:33Z</dcterms:created>
  <dcterms:modified xsi:type="dcterms:W3CDTF">2024-09-28T16:29:26Z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