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0" r:id="rId6"/>
    <p:sldId id="289" r:id="rId7"/>
    <p:sldId id="292" r:id="rId8"/>
    <p:sldId id="291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30.09.2024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30.09.2024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31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1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1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957" y="3429000"/>
            <a:ext cx="5781821" cy="2128042"/>
          </a:xfrm>
        </p:spPr>
        <p:txBody>
          <a:bodyPr rtlCol="0"/>
          <a:lstStyle/>
          <a:p>
            <a:pPr rtl="0"/>
            <a:r>
              <a:rPr lang="ru-RU" dirty="0"/>
              <a:t>Дипломный проект курса «</a:t>
            </a:r>
            <a:r>
              <a:rPr lang="en-US" dirty="0"/>
              <a:t>Business Intelligence (BI) </a:t>
            </a:r>
            <a:r>
              <a:rPr lang="ru-RU" dirty="0"/>
              <a:t>разработчик»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9957" y="5586889"/>
            <a:ext cx="5547854" cy="842045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 err="1"/>
              <a:t>Симончик</a:t>
            </a:r>
            <a:r>
              <a:rPr lang="ru-RU" sz="1800" dirty="0"/>
              <a:t> Дарья</a:t>
            </a:r>
          </a:p>
          <a:p>
            <a:pPr rtl="0"/>
            <a:r>
              <a:rPr lang="ru-RU" sz="1800" dirty="0"/>
              <a:t>Группа: </a:t>
            </a:r>
            <a:r>
              <a:rPr lang="en-US" sz="1800" dirty="0"/>
              <a:t>BI22-onl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581" y="120316"/>
            <a:ext cx="5992837" cy="520505"/>
          </a:xfrm>
        </p:spPr>
        <p:txBody>
          <a:bodyPr rtlCol="0"/>
          <a:lstStyle/>
          <a:p>
            <a:pPr rtl="0"/>
            <a:r>
              <a:rPr lang="ru-RU" dirty="0"/>
              <a:t>Концептуальная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4F1942-A144-4E37-4866-725D8879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" y="1070811"/>
            <a:ext cx="11983452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3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380" y="159165"/>
            <a:ext cx="4587240" cy="572006"/>
          </a:xfrm>
        </p:spPr>
        <p:txBody>
          <a:bodyPr rtlCol="0"/>
          <a:lstStyle/>
          <a:p>
            <a:pPr rtl="0"/>
            <a:r>
              <a:rPr lang="ru-RU" dirty="0"/>
              <a:t>Логическая Модель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C45C819-AA58-B162-CC09-D42893D3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5" y="1058779"/>
            <a:ext cx="11964230" cy="53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581" y="120316"/>
            <a:ext cx="5992837" cy="520505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Физическое проектирование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0AFF57-3F48-4B81-AFEF-938F66ED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8" y="874145"/>
            <a:ext cx="2712955" cy="22099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DDC003-AB0D-4627-9451-B17F82948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08" y="3429000"/>
            <a:ext cx="3139712" cy="19051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0635C1-6854-4574-8ABC-4662D2BB9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946" y="874145"/>
            <a:ext cx="2408129" cy="7620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7C3690-403E-494C-9B2F-7AF1FED3A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946" y="2415452"/>
            <a:ext cx="2027096" cy="10135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B486F7-DA4D-445B-9B34-CC9FA9AC1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946" y="4208241"/>
            <a:ext cx="2591025" cy="7773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667352A-B728-4815-9827-09EEA7B40E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795" t="16561" r="15775" b="17302"/>
          <a:stretch/>
        </p:blipFill>
        <p:spPr>
          <a:xfrm>
            <a:off x="9031439" y="640821"/>
            <a:ext cx="2027096" cy="14992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E6068B-4ABA-4ABE-B912-645976657DF5}"/>
              </a:ext>
            </a:extLst>
          </p:cNvPr>
          <p:cNvSpPr txBox="1"/>
          <p:nvPr/>
        </p:nvSpPr>
        <p:spPr>
          <a:xfrm>
            <a:off x="8395030" y="2660612"/>
            <a:ext cx="347569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100" dirty="0">
                <a:solidFill>
                  <a:srgbClr val="161616"/>
                </a:solidFill>
                <a:latin typeface="Segoe UI" panose="020B0502040204020203" pitchFamily="34" charset="0"/>
              </a:rPr>
              <a:t>Были использованы </a:t>
            </a:r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Службы </a:t>
            </a:r>
            <a:r>
              <a:rPr lang="en-US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Integration Services (SSIS)</a:t>
            </a:r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для загрузки данных из </a:t>
            </a:r>
            <a:r>
              <a:rPr lang="en-US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Excel</a:t>
            </a:r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11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ru-RU" sz="11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Краткий алгоритм загрузки данных:</a:t>
            </a:r>
          </a:p>
          <a:p>
            <a:pPr algn="l"/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1. Создание проекта SSIS</a:t>
            </a:r>
          </a:p>
          <a:p>
            <a:pPr algn="l"/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2. Добавление нового пакета</a:t>
            </a:r>
          </a:p>
          <a:p>
            <a:pPr algn="l"/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3. Добавление подключения к Excel</a:t>
            </a:r>
          </a:p>
          <a:p>
            <a:pPr algn="l"/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4. Добавление подключения к SQL Server ( соединение "OLE DB«)</a:t>
            </a:r>
          </a:p>
          <a:p>
            <a:pPr algn="l"/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5. Создание Data </a:t>
            </a:r>
            <a:r>
              <a:rPr lang="ru-RU" sz="11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Flow</a:t>
            </a:r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Task</a:t>
            </a:r>
          </a:p>
          <a:p>
            <a:pPr algn="l"/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6. Добавление источника данных Excel</a:t>
            </a:r>
          </a:p>
          <a:p>
            <a:pPr algn="l"/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7. Добавление приемника данных SQL Server</a:t>
            </a:r>
          </a:p>
          <a:p>
            <a:pPr algn="l"/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8. Настройка сопоставления колонок</a:t>
            </a:r>
          </a:p>
          <a:p>
            <a:pPr algn="l"/>
            <a:r>
              <a:rPr lang="ru-RU" sz="11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9. Сохранение и выполнение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51A691-5562-4EF8-838E-5F4102039780}"/>
              </a:ext>
            </a:extLst>
          </p:cNvPr>
          <p:cNvSpPr txBox="1"/>
          <p:nvPr/>
        </p:nvSpPr>
        <p:spPr>
          <a:xfrm>
            <a:off x="8395029" y="5457634"/>
            <a:ext cx="347569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100" dirty="0">
                <a:solidFill>
                  <a:srgbClr val="161616"/>
                </a:solidFill>
                <a:latin typeface="Segoe UI" panose="020B0502040204020203" pitchFamily="34" charset="0"/>
              </a:rPr>
              <a:t>Так же настройка ограничений, типов данных, связей и ключей была произведена через редактор таблиц и </a:t>
            </a:r>
            <a:r>
              <a:rPr lang="ru-RU" sz="11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окно </a:t>
            </a:r>
            <a:r>
              <a:rPr lang="en-US" sz="1100" i="1" dirty="0">
                <a:solidFill>
                  <a:srgbClr val="161616"/>
                </a:solidFill>
                <a:latin typeface="Segoe UI" panose="020B0502040204020203" pitchFamily="34" charset="0"/>
              </a:rPr>
              <a:t>Tables and Columns</a:t>
            </a:r>
            <a:endParaRPr lang="ru-RU" sz="1100" i="1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932" y="123070"/>
            <a:ext cx="7062136" cy="57200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Визуализация данных в </a:t>
            </a:r>
            <a:r>
              <a:rPr lang="en-US" dirty="0"/>
              <a:t>POWER BI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C20848-5B8D-4814-7947-13717EB6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4" y="954505"/>
            <a:ext cx="11989612" cy="56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95573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86</TotalTime>
  <Words>130</Words>
  <Application>Microsoft Office PowerPoint</Application>
  <PresentationFormat>Широкоэкранный</PresentationFormat>
  <Paragraphs>25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Lato</vt:lpstr>
      <vt:lpstr>Segoe UI</vt:lpstr>
      <vt:lpstr>Одиночная линия</vt:lpstr>
      <vt:lpstr>Дипломный проект курса «Business Intelligence (BI) разработчик»</vt:lpstr>
      <vt:lpstr>Концептуальная модель</vt:lpstr>
      <vt:lpstr>Логическая Модель</vt:lpstr>
      <vt:lpstr>Физическое проектирование</vt:lpstr>
      <vt:lpstr>Визуализация данных в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курса «Business Intelligence (BI) разработчик»</dc:title>
  <dc:creator>D S</dc:creator>
  <cp:lastModifiedBy>User</cp:lastModifiedBy>
  <cp:revision>7</cp:revision>
  <dcterms:created xsi:type="dcterms:W3CDTF">2024-09-28T16:05:33Z</dcterms:created>
  <dcterms:modified xsi:type="dcterms:W3CDTF">2024-09-30T10:01:27Z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