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6773a4c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6773a4c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6773a4c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6773a4c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d6773a4c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d6773a4c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d6773a4c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d6773a4c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d6773a4c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d6773a4c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d6773a4c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d6773a4c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6773a4c5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d6773a4c5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d6773a4c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d6773a4c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d6773a4c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d6773a4c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6773a4c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6773a4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d6773a4c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d6773a4c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d6773a4c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d6773a4c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d6773a4c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d6773a4c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6773a4c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d6773a4c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6773a4c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d6773a4c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6773a4c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6773a4c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