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1" r:id="rId3"/>
    <p:sldId id="278" r:id="rId4"/>
    <p:sldId id="273" r:id="rId5"/>
    <p:sldId id="274" r:id="rId6"/>
    <p:sldId id="277" r:id="rId7"/>
    <p:sldId id="258" r:id="rId8"/>
    <p:sldId id="279" r:id="rId9"/>
    <p:sldId id="260" r:id="rId10"/>
    <p:sldId id="261" r:id="rId11"/>
    <p:sldId id="262" r:id="rId12"/>
    <p:sldId id="263" r:id="rId13"/>
    <p:sldId id="265" r:id="rId14"/>
    <p:sldId id="264" r:id="rId15"/>
    <p:sldId id="280" r:id="rId16"/>
    <p:sldId id="266" r:id="rId17"/>
    <p:sldId id="267" r:id="rId18"/>
    <p:sldId id="268" r:id="rId19"/>
    <p:sldId id="269" r:id="rId20"/>
    <p:sldId id="270" r:id="rId21"/>
    <p:sldId id="281" r:id="rId22"/>
    <p:sldId id="285" r:id="rId23"/>
    <p:sldId id="282" r:id="rId24"/>
    <p:sldId id="284" r:id="rId25"/>
    <p:sldId id="28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95077-59DE-4B19-924B-4E214E3149EE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C5C02-DF0C-46C7-A2C1-3FAF6C90C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5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5C02-DF0C-46C7-A2C1-3FAF6C90CD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87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5C02-DF0C-46C7-A2C1-3FAF6C90CDE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326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5C02-DF0C-46C7-A2C1-3FAF6C90CDE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5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222E-B560-890B-2BBE-CB04D7A5F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9F69C6-AA7B-E134-9256-C08A6C1BB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049BE-8D4B-E821-6A7A-8B2A9B76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A8F5-0951-44C6-9018-0692E6F2DC05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A3CCD-7928-9FC7-22F9-D93CEE5F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5EEBA-D88A-553F-BAD6-FF39455C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B3D-5D08-4238-8637-8E255CE02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7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1CA0E-D0A8-EABA-6718-EF14E908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318D8A-06D1-9CF8-C441-181FB1E7A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6F47F-E17D-99EA-D603-12C051B8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A8F5-0951-44C6-9018-0692E6F2DC05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B8B7E-E3F8-6828-6C13-A3BDC8B1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06329-186F-38FD-3B1C-1BA9748B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B3D-5D08-4238-8637-8E255CE02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3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D86CB0-29A6-7201-957A-12A3AEE3D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383ABD-D254-EB7F-0E5E-3DF600FFB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CEDF4-EFD6-0485-01DC-FC3397EF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A8F5-0951-44C6-9018-0692E6F2DC05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4E978-0CA4-195C-0696-F3D6D9D6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2DB6C-D8AE-CDD4-2F2A-171937C9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B3D-5D08-4238-8637-8E255CE02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7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FBC08-52C9-AE7C-29E1-1A094592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6726B-3C6B-C6A2-6636-8284D11C8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30000"/>
              </a:lnSpc>
              <a:defRPr sz="1800"/>
            </a:lvl1pPr>
            <a:lvl2pPr>
              <a:lnSpc>
                <a:spcPct val="130000"/>
              </a:lnSpc>
              <a:defRPr sz="18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800"/>
            </a:lvl4pPr>
            <a:lvl5pPr>
              <a:lnSpc>
                <a:spcPct val="130000"/>
              </a:lnSpc>
              <a:defRPr sz="1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D8745-FB04-A591-D22D-60FE90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A8F5-0951-44C6-9018-0692E6F2DC05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5EE88-3B49-B8D9-A4BD-9DC82067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13EA0-7929-7753-418D-63CE04B3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B3D-5D08-4238-8637-8E255CE02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2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5C5B8-898A-8BDB-2B76-B69A094A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8D9D6-6538-4C3E-5F2D-A263AE4C0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38FFE-B7FF-669D-EFE6-11F0042B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A8F5-0951-44C6-9018-0692E6F2DC05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84AE6-8556-9E66-E96F-4BC1CE56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A49F5-1597-067F-4E25-F62DD2D7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B3D-5D08-4238-8637-8E255CE02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88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90D64-7D44-C155-6B16-0B55D048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1525F-FAC0-F9F6-E8BE-9B4EC71BF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A5508-A8C0-51B2-6135-A0107F365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09ECF6-BE19-D090-740B-11B2ADBD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A8F5-0951-44C6-9018-0692E6F2DC05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9C7CD-9665-39C4-2490-9A34CC4B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576AC1-1AC3-294B-D270-D8DE96FB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B3D-5D08-4238-8637-8E255CE02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3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FA33A-599A-CFEC-F86D-413ACE4E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40DF44-2495-3341-A023-904CFD4C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168054-B89A-40F7-9794-664FEA30A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FD887F-25CF-3749-63DF-67B42FD9A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46F43F-81C9-051E-59D9-999507E01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633A67-E3E7-A150-AA90-5C207F4F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A8F5-0951-44C6-9018-0692E6F2DC05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C3E07D-5A26-4BD1-70CE-8E595339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355A78-0DCD-5767-FE00-E62E4B91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B3D-5D08-4238-8637-8E255CE02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99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9179D-19E7-6C4A-BF90-2BD583A0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BF9DEB-FD6B-42A3-B74C-98003730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A8F5-0951-44C6-9018-0692E6F2DC05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E24DDF-288C-B2EC-8EF0-2F3C3943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A5AAEC-0C96-074D-6645-05033CEC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B3D-5D08-4238-8637-8E255CE02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47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16F47D-E847-8B5A-4215-89D9455E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A8F5-0951-44C6-9018-0692E6F2DC05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5884A0-1BE6-9215-E6E5-F3229D95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3FCB9C-565D-66BA-B691-550E05D0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B3D-5D08-4238-8637-8E255CE02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50EE1-C486-A2D2-F48C-3DB36F77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099F5-CE3B-CC13-E3F0-3707370B1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7942B8-7789-357C-C57F-024E239E1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67F630-459C-78C9-C31A-42639C24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A8F5-0951-44C6-9018-0692E6F2DC05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5B00E-DD3F-F89D-0ECF-20AE08F1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52BDA5-BD95-47CC-06ED-26E7796C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B3D-5D08-4238-8637-8E255CE02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52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94636-BF44-CE75-7345-5287960D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EEC70B-3D5C-52A2-2B7C-63D29724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EEF14B-21C7-18C1-8A0F-382738A86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48626-76BB-2308-60E4-FF920D7E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A8F5-0951-44C6-9018-0692E6F2DC05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F6BC03-01F9-FB63-A154-048C3E31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0BAD21-AC78-2BF4-9C53-B8E1BD91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B3D-5D08-4238-8637-8E255CE02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1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299A83-4CDB-F1D2-1993-E11EE4C4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1CBED-25FF-F001-3445-924B99E0B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53D74-0D5E-BDA9-1AF4-055D68C6F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BA8F5-0951-44C6-9018-0692E6F2DC05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68855-8A27-FA4B-F5E1-37291838E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6971B-4B06-6709-3728-FE565229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A9B3D-5D08-4238-8637-8E255CE02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900A0-7ABB-1D2C-BA90-E70535672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Corner 2</a:t>
            </a:r>
            <a:r>
              <a:rPr lang="ko-KR" altLang="en-US" dirty="0"/>
              <a:t>주차 </a:t>
            </a:r>
            <a:r>
              <a:rPr lang="en-US" altLang="ko-KR" dirty="0"/>
              <a:t>(5,6,7)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8C081E-5BC1-0B3C-5BB2-901A89CF6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20240272 </a:t>
            </a:r>
            <a:r>
              <a:rPr lang="ko-KR" altLang="en-US" dirty="0"/>
              <a:t>박정현</a:t>
            </a:r>
          </a:p>
        </p:txBody>
      </p:sp>
    </p:spTree>
    <p:extLst>
      <p:ext uri="{BB962C8B-B14F-4D97-AF65-F5344CB8AC3E}">
        <p14:creationId xmlns:p14="http://schemas.microsoft.com/office/powerpoint/2010/main" val="352013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E0107-A72A-D0AB-01CD-53C44FBAA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C7437-C2B5-AAF1-3503-1ECD1613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배열 </a:t>
            </a:r>
            <a:r>
              <a:rPr lang="en-US" altLang="ko-KR" dirty="0"/>
              <a:t>(Arrays)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BA66E-293B-F212-BE79-557F13D02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b="1" dirty="0"/>
              <a:t>배열 메서드</a:t>
            </a: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: .push() </a:t>
            </a:r>
            <a:r>
              <a:rPr lang="en-US" altLang="ko-KR" dirty="0"/>
              <a:t>→ </a:t>
            </a:r>
            <a:r>
              <a:rPr lang="ko-KR" altLang="en-US" dirty="0"/>
              <a:t>배열 끝에 요소 추가</a:t>
            </a:r>
          </a:p>
          <a:p>
            <a:pPr marL="0" indent="0">
              <a:buNone/>
            </a:pPr>
            <a:r>
              <a:rPr lang="en-US" altLang="ko-KR" dirty="0" err="1"/>
              <a:t>fruits.push</a:t>
            </a:r>
            <a:r>
              <a:rPr lang="en-US" altLang="ko-KR" dirty="0"/>
              <a:t>('orange');</a:t>
            </a:r>
          </a:p>
          <a:p>
            <a:pPr marL="0" indent="0">
              <a:buNone/>
            </a:pPr>
            <a:r>
              <a:rPr lang="en-US" altLang="ko-KR" dirty="0"/>
              <a:t>console.log(fruits); // ['apple', 'mango', 'cherry', 'orange’]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: .pop() </a:t>
            </a:r>
            <a:r>
              <a:rPr lang="en-US" altLang="ko-KR" dirty="0"/>
              <a:t>→ </a:t>
            </a:r>
            <a:r>
              <a:rPr lang="ko-KR" altLang="en-US" dirty="0"/>
              <a:t>배열 끝 요소 제거</a:t>
            </a:r>
          </a:p>
          <a:p>
            <a:pPr marL="0" indent="0">
              <a:buNone/>
            </a:pPr>
            <a:r>
              <a:rPr lang="en-US" altLang="ko-KR" dirty="0" err="1"/>
              <a:t>fruits.pop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console.log(fruits); // ['apple', 'mango', 'cherry’]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: .shift() </a:t>
            </a:r>
            <a:r>
              <a:rPr lang="en-US" altLang="ko-KR" dirty="0"/>
              <a:t>→ </a:t>
            </a:r>
            <a:r>
              <a:rPr lang="ko-KR" altLang="en-US" dirty="0"/>
              <a:t>배열 첫 요소 제거</a:t>
            </a: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: .slice() </a:t>
            </a:r>
            <a:r>
              <a:rPr lang="en-US" altLang="ko-KR" dirty="0"/>
              <a:t>→ </a:t>
            </a:r>
            <a:r>
              <a:rPr lang="ko-KR" altLang="en-US" dirty="0"/>
              <a:t>배열 일부 추출 </a:t>
            </a:r>
            <a:r>
              <a:rPr lang="en-US" altLang="ko-KR" dirty="0"/>
              <a:t>(</a:t>
            </a:r>
            <a:r>
              <a:rPr lang="ko-KR" altLang="en-US" dirty="0"/>
              <a:t>원본 배열 변경 </a:t>
            </a:r>
            <a:r>
              <a:rPr lang="en-US" altLang="ko-KR" dirty="0"/>
              <a:t>X)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93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11659-5FA0-85DA-2CB9-E69533778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F1281-FA51-FD14-8B62-9B57D828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배열 </a:t>
            </a:r>
            <a:r>
              <a:rPr lang="en-US" altLang="ko-KR" dirty="0"/>
              <a:t>(Arrays)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F814D-2893-AE27-363A-2A456B4A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배열 변수 선언</a:t>
            </a:r>
          </a:p>
          <a:p>
            <a:pPr marL="0" indent="0">
              <a:buNone/>
            </a:pPr>
            <a:r>
              <a:rPr lang="en-US" altLang="ko-KR" dirty="0"/>
              <a:t>: let </a:t>
            </a:r>
            <a:r>
              <a:rPr lang="ko-KR" altLang="en-US" dirty="0"/>
              <a:t>또는 </a:t>
            </a:r>
            <a:r>
              <a:rPr lang="en-US" altLang="ko-KR" dirty="0"/>
              <a:t>const </a:t>
            </a:r>
            <a:r>
              <a:rPr lang="ko-KR" altLang="en-US" dirty="0"/>
              <a:t>사용 가능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en-US" altLang="ko-KR" dirty="0">
                <a:highlight>
                  <a:srgbClr val="FFFF00"/>
                </a:highlight>
              </a:rPr>
              <a:t>const</a:t>
            </a:r>
            <a:r>
              <a:rPr lang="ko-KR" altLang="en-US" dirty="0"/>
              <a:t>로 선언해도 배열 </a:t>
            </a:r>
            <a:r>
              <a:rPr lang="ko-KR" altLang="en-US" dirty="0">
                <a:highlight>
                  <a:srgbClr val="FFFF00"/>
                </a:highlight>
              </a:rPr>
              <a:t>내부 값은 변경 가능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>
                <a:highlight>
                  <a:srgbClr val="FFFF00"/>
                </a:highlight>
              </a:rPr>
              <a:t>변수 자체를 다른 배열로 재할당 불가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const numbers = [1, 2, 3];</a:t>
            </a:r>
          </a:p>
          <a:p>
            <a:pPr marL="0" indent="0">
              <a:buNone/>
            </a:pPr>
            <a:r>
              <a:rPr lang="en-US" altLang="ko-KR" dirty="0"/>
              <a:t>numbers[0] = 10; // </a:t>
            </a:r>
            <a:r>
              <a:rPr lang="ko-KR" altLang="en-US" dirty="0"/>
              <a:t>가능</a:t>
            </a:r>
          </a:p>
          <a:p>
            <a:pPr marL="0" indent="0">
              <a:buNone/>
            </a:pPr>
            <a:r>
              <a:rPr lang="en-US" altLang="ko-KR" dirty="0"/>
              <a:t>numbers = [4, 5, 6]; // </a:t>
            </a:r>
            <a:r>
              <a:rPr lang="ko-KR" altLang="en-US" dirty="0"/>
              <a:t>불가능</a:t>
            </a:r>
          </a:p>
        </p:txBody>
      </p:sp>
    </p:spTree>
    <p:extLst>
      <p:ext uri="{BB962C8B-B14F-4D97-AF65-F5344CB8AC3E}">
        <p14:creationId xmlns:p14="http://schemas.microsoft.com/office/powerpoint/2010/main" val="249059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12832-9487-8D49-0E46-D5102827D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C6996-59E8-1777-76EB-6E02A899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배열 </a:t>
            </a:r>
            <a:r>
              <a:rPr lang="en-US" altLang="ko-KR" dirty="0"/>
              <a:t>(Arrays)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302E5-5954-ED5B-7351-68BABCE9D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함수 내에서 배열 변경 시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배열을 함수 안에서 바꾸면</a:t>
            </a:r>
            <a:r>
              <a:rPr lang="en-US" altLang="ko-KR" dirty="0"/>
              <a:t>, </a:t>
            </a:r>
            <a:r>
              <a:rPr lang="ko-KR" altLang="en-US" dirty="0"/>
              <a:t>함수 밖에서도 변경이 유지됨 </a:t>
            </a:r>
            <a:r>
              <a:rPr lang="en-US" altLang="ko-KR" dirty="0"/>
              <a:t>(mutate)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function </a:t>
            </a:r>
            <a:r>
              <a:rPr lang="en-US" altLang="ko-KR" dirty="0" err="1"/>
              <a:t>addNumber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arr.push</a:t>
            </a:r>
            <a:r>
              <a:rPr lang="en-US" altLang="ko-KR" dirty="0"/>
              <a:t>(4);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const </a:t>
            </a:r>
            <a:r>
              <a:rPr lang="en-US" altLang="ko-KR" dirty="0" err="1"/>
              <a:t>nums</a:t>
            </a:r>
            <a:r>
              <a:rPr lang="en-US" altLang="ko-KR" dirty="0"/>
              <a:t> = [1, 2, 3];</a:t>
            </a:r>
          </a:p>
          <a:p>
            <a:pPr marL="0" indent="0">
              <a:buNone/>
            </a:pPr>
            <a:r>
              <a:rPr lang="en-US" altLang="ko-KR" dirty="0" err="1"/>
              <a:t>addNumber</a:t>
            </a:r>
            <a:r>
              <a:rPr lang="en-US" altLang="ko-KR" dirty="0"/>
              <a:t>(</a:t>
            </a:r>
            <a:r>
              <a:rPr lang="en-US" altLang="ko-KR" dirty="0" err="1"/>
              <a:t>nums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console.log(</a:t>
            </a:r>
            <a:r>
              <a:rPr lang="en-US" altLang="ko-KR" dirty="0" err="1"/>
              <a:t>nums</a:t>
            </a:r>
            <a:r>
              <a:rPr lang="en-US" altLang="ko-KR" dirty="0"/>
              <a:t>); // [1, 2, 3, 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843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865C-E4ED-6FDD-A1B0-A9B878226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D17EC-0F82-3955-942E-2140A174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배열 </a:t>
            </a:r>
            <a:r>
              <a:rPr lang="en-US" altLang="ko-KR" dirty="0"/>
              <a:t>(Arrays)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235FD-27FB-8158-1FC1-F59983F73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중첩 배열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배열 안에 배열이 들어갈 수 있음</a:t>
            </a:r>
          </a:p>
          <a:p>
            <a:pPr marL="0" indent="0">
              <a:buNone/>
            </a:pPr>
            <a:r>
              <a:rPr lang="en-US" altLang="ko-KR" dirty="0"/>
              <a:t>: how? </a:t>
            </a:r>
            <a:r>
              <a:rPr lang="ko-KR" altLang="en-US" dirty="0"/>
              <a:t>인덱스 연쇄 사용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const nested = [[1, 2], [3, 4]];</a:t>
            </a:r>
          </a:p>
          <a:p>
            <a:pPr marL="0" indent="0">
              <a:buNone/>
            </a:pPr>
            <a:r>
              <a:rPr lang="en-US" altLang="ko-KR" dirty="0"/>
              <a:t>console.log(nested[1][0]); //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63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3FEB1-6ABB-58C1-AC59-44A7F139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(Loops)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AA054-4844-085C-3994-7D2FF2A5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루프</a:t>
            </a:r>
            <a:endParaRPr lang="en-US" altLang="ko-KR" dirty="0"/>
          </a:p>
          <a:p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루프</a:t>
            </a:r>
            <a:endParaRPr lang="en-US" altLang="ko-KR" dirty="0"/>
          </a:p>
          <a:p>
            <a:r>
              <a:rPr lang="en-US" altLang="ko-KR" dirty="0"/>
              <a:t>while </a:t>
            </a:r>
            <a:r>
              <a:rPr lang="ko-KR" altLang="en-US" dirty="0"/>
              <a:t>루프</a:t>
            </a:r>
            <a:endParaRPr lang="en-US" altLang="ko-KR" dirty="0"/>
          </a:p>
          <a:p>
            <a:r>
              <a:rPr lang="en-US" altLang="ko-KR" dirty="0"/>
              <a:t>do... While </a:t>
            </a:r>
            <a:r>
              <a:rPr lang="ko-KR" altLang="en-US" dirty="0"/>
              <a:t>루프</a:t>
            </a:r>
            <a:endParaRPr lang="en-US" altLang="ko-KR" dirty="0"/>
          </a:p>
          <a:p>
            <a:r>
              <a:rPr lang="en-US" altLang="ko-KR" dirty="0"/>
              <a:t>break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759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1E23-1B23-CC2C-33E5-556B36648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EBA24-EC27-C71A-3766-A32715CC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(Loops)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FA3D2-F018-40FD-F21A-5EE882D3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반복 작업 자동화</a:t>
            </a:r>
          </a:p>
          <a:p>
            <a:r>
              <a:rPr lang="ko-KR" altLang="en-US" dirty="0"/>
              <a:t>매번 코드를 쓰지 않고</a:t>
            </a:r>
            <a:r>
              <a:rPr lang="en-US" altLang="ko-KR" dirty="0"/>
              <a:t>, </a:t>
            </a:r>
            <a:r>
              <a:rPr lang="ko-KR" altLang="en-US" dirty="0"/>
              <a:t>반복 수행 가능</a:t>
            </a:r>
          </a:p>
          <a:p>
            <a:endParaRPr lang="ko-KR" altLang="en-US" dirty="0"/>
          </a:p>
          <a:p>
            <a:r>
              <a:rPr lang="en-US" altLang="ko-KR" b="1" dirty="0"/>
              <a:t>for </a:t>
            </a:r>
            <a:r>
              <a:rPr lang="ko-KR" altLang="en-US" b="1" dirty="0"/>
              <a:t>루프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기본 구조 </a:t>
            </a:r>
            <a:r>
              <a:rPr lang="en-US" altLang="ko-KR" dirty="0"/>
              <a:t>for (</a:t>
            </a:r>
            <a:r>
              <a:rPr lang="ko-KR" altLang="en-US" dirty="0"/>
              <a:t>초기값</a:t>
            </a:r>
            <a:r>
              <a:rPr lang="en-US" altLang="ko-KR" dirty="0"/>
              <a:t>; </a:t>
            </a:r>
            <a:r>
              <a:rPr lang="ko-KR" altLang="en-US" dirty="0"/>
              <a:t>조건</a:t>
            </a:r>
            <a:r>
              <a:rPr lang="en-US" altLang="ko-KR" dirty="0"/>
              <a:t>; </a:t>
            </a:r>
            <a:r>
              <a:rPr lang="ko-KR" altLang="en-US" dirty="0"/>
              <a:t>증감</a:t>
            </a:r>
            <a:r>
              <a:rPr lang="en-US" altLang="ko-KR" dirty="0"/>
              <a:t>) { ... }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(let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5;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  console.log(</a:t>
            </a:r>
            <a:r>
              <a:rPr lang="en-US" altLang="ko-KR" dirty="0" err="1"/>
              <a:t>i</a:t>
            </a:r>
            <a:r>
              <a:rPr lang="en-US" altLang="ko-KR" dirty="0"/>
              <a:t>); // 0 1 2 3 4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1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AEB98-2B80-43D7-33E6-D10982BF3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35852-9390-5509-FB06-831A80C6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(Loops)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BA35A-EF71-5C2B-0C7E-55241BE25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배열 반복 </a:t>
            </a:r>
            <a:r>
              <a:rPr lang="en-US" altLang="ko-KR" b="1" dirty="0"/>
              <a:t>(for)</a:t>
            </a:r>
            <a:endParaRPr lang="ko-KR" altLang="en-US" b="1" dirty="0"/>
          </a:p>
          <a:p>
            <a:pPr marL="0" indent="0">
              <a:buNone/>
            </a:pPr>
            <a:r>
              <a:rPr lang="en-US" altLang="ko-KR" dirty="0"/>
              <a:t>const fruits = ['apple', 'banana', 'cherry'];</a:t>
            </a:r>
          </a:p>
          <a:p>
            <a:pPr marL="0" indent="0">
              <a:buNone/>
            </a:pPr>
            <a:r>
              <a:rPr lang="en-US" altLang="ko-KR" dirty="0"/>
              <a:t>for (let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fruits.length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  console.log(fruits[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07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C6CC2-D195-323F-C3FE-5E65FF63A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96E01-9D47-07D1-F91B-9B20291C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(Loops)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52B54-C6C4-E4DE-5F13-F2EF86459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중첩 </a:t>
            </a:r>
            <a:r>
              <a:rPr lang="en-US" altLang="ko-KR" b="1" dirty="0"/>
              <a:t>for </a:t>
            </a:r>
            <a:r>
              <a:rPr lang="ko-KR" altLang="en-US" b="1" dirty="0"/>
              <a:t>루프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루프 안에 루프가 있는 구조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const matrix = [[1,2], [3,4]];</a:t>
            </a:r>
          </a:p>
          <a:p>
            <a:pPr marL="0" indent="0">
              <a:buNone/>
            </a:pPr>
            <a:r>
              <a:rPr lang="en-US" altLang="ko-KR" dirty="0"/>
              <a:t>for (let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matrix.length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  for (let j = 0; j &lt; matrix[</a:t>
            </a:r>
            <a:r>
              <a:rPr lang="en-US" altLang="ko-KR" dirty="0" err="1"/>
              <a:t>i</a:t>
            </a:r>
            <a:r>
              <a:rPr lang="en-US" altLang="ko-KR" dirty="0"/>
              <a:t>].length; </a:t>
            </a:r>
            <a:r>
              <a:rPr lang="en-US" altLang="ko-KR" dirty="0" err="1"/>
              <a:t>j++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    console.log(matrix[</a:t>
            </a:r>
            <a:r>
              <a:rPr lang="en-US" altLang="ko-KR" dirty="0" err="1"/>
              <a:t>i</a:t>
            </a:r>
            <a:r>
              <a:rPr lang="en-US" altLang="ko-KR" dirty="0"/>
              <a:t>][j]);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569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179E0-D6DC-12AB-B65E-8A14DF3F3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844E3-7F37-4B62-70ED-1CE7D223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(Loops)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A24BD-68EE-70D1-6ECF-EA40BDDCD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while </a:t>
            </a:r>
            <a:r>
              <a:rPr lang="ko-KR" altLang="en-US" b="1" dirty="0"/>
              <a:t>루프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조건이 참인 동안 반복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let x = 0;</a:t>
            </a:r>
          </a:p>
          <a:p>
            <a:pPr marL="0" indent="0">
              <a:buNone/>
            </a:pPr>
            <a:r>
              <a:rPr lang="en-US" altLang="ko-KR" dirty="0"/>
              <a:t>while (x &lt; 3) {</a:t>
            </a:r>
          </a:p>
          <a:p>
            <a:pPr marL="0" indent="0">
              <a:buNone/>
            </a:pPr>
            <a:r>
              <a:rPr lang="en-US" altLang="ko-KR" dirty="0"/>
              <a:t>  console.log(x);</a:t>
            </a:r>
          </a:p>
          <a:p>
            <a:pPr marL="0" indent="0">
              <a:buNone/>
            </a:pPr>
            <a:r>
              <a:rPr lang="en-US" altLang="ko-KR" dirty="0"/>
              <a:t>  x++;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556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12A2E-704D-2A5A-FD3C-AEF304E35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E3457-E393-9365-28F4-3848E634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(Loops)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A7763-854E-F3BC-F1C9-96EF7F10F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do...while </a:t>
            </a:r>
            <a:r>
              <a:rPr lang="ko-KR" altLang="en-US" b="1" dirty="0"/>
              <a:t>루프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>
                <a:highlight>
                  <a:srgbClr val="FFFF00"/>
                </a:highlight>
              </a:rPr>
              <a:t>최소 한 번 실행 후 </a:t>
            </a:r>
            <a:r>
              <a:rPr lang="ko-KR" altLang="en-US" dirty="0"/>
              <a:t>조건 확인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let y = 0;</a:t>
            </a:r>
          </a:p>
          <a:p>
            <a:pPr marL="0" indent="0">
              <a:buNone/>
            </a:pPr>
            <a:r>
              <a:rPr lang="en-US" altLang="ko-KR" dirty="0"/>
              <a:t>do {</a:t>
            </a:r>
          </a:p>
          <a:p>
            <a:pPr marL="0" indent="0">
              <a:buNone/>
            </a:pPr>
            <a:r>
              <a:rPr lang="en-US" altLang="ko-KR" dirty="0"/>
              <a:t>  console.log(y);</a:t>
            </a:r>
          </a:p>
          <a:p>
            <a:pPr marL="0" indent="0">
              <a:buNone/>
            </a:pPr>
            <a:r>
              <a:rPr lang="en-US" altLang="ko-KR" dirty="0"/>
              <a:t>  y++;</a:t>
            </a:r>
          </a:p>
          <a:p>
            <a:pPr marL="0" indent="0">
              <a:buNone/>
            </a:pPr>
            <a:r>
              <a:rPr lang="en-US" altLang="ko-KR" dirty="0"/>
              <a:t>} while (y &lt; 3);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67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72230-FD6B-DCFF-4E9C-6CCB08CA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Scope (</a:t>
            </a:r>
            <a:r>
              <a:rPr lang="ko-KR" altLang="en-US" dirty="0" err="1"/>
              <a:t>스코프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DEAC7-6967-AC07-051F-50F006E7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전역 </a:t>
            </a:r>
            <a:r>
              <a:rPr lang="ko-KR" altLang="en-US" dirty="0" err="1"/>
              <a:t>스코프</a:t>
            </a:r>
            <a:endParaRPr lang="en-US" altLang="ko-KR" dirty="0"/>
          </a:p>
          <a:p>
            <a:r>
              <a:rPr lang="ko-KR" altLang="en-US" dirty="0"/>
              <a:t>블록 </a:t>
            </a:r>
            <a:r>
              <a:rPr lang="ko-KR" altLang="en-US" dirty="0" err="1"/>
              <a:t>스코프</a:t>
            </a:r>
            <a:endParaRPr lang="en-US" altLang="ko-KR" dirty="0"/>
          </a:p>
          <a:p>
            <a:r>
              <a:rPr lang="ko-KR" altLang="en-US" dirty="0"/>
              <a:t>전역 변수</a:t>
            </a:r>
            <a:endParaRPr lang="en-US" altLang="ko-KR" dirty="0"/>
          </a:p>
          <a:p>
            <a:r>
              <a:rPr lang="ko-KR" altLang="en-US" dirty="0"/>
              <a:t>지역 변수</a:t>
            </a:r>
            <a:endParaRPr lang="en-US" altLang="ko-KR" dirty="0"/>
          </a:p>
          <a:p>
            <a:r>
              <a:rPr lang="ko-KR" altLang="en-US" dirty="0" err="1"/>
              <a:t>스코프</a:t>
            </a:r>
            <a:r>
              <a:rPr lang="ko-KR" altLang="en-US" dirty="0"/>
              <a:t> 오염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08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B21A8-7427-2FCC-CF99-1894CE8EF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0D547-08B3-7EDF-0EDD-EE5219C9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(Loops)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8D2BC-FF6A-1FE2-5961-1AF5BE46D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b="1" dirty="0"/>
              <a:t>무한 루프 방지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종료 조건 없으면 프로그램 에러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반드시 조건 작성 필요</a:t>
            </a:r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b="1" dirty="0"/>
              <a:t>break </a:t>
            </a:r>
            <a:r>
              <a:rPr lang="ko-KR" altLang="en-US" b="1" dirty="0"/>
              <a:t>키워드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루프 중간에 종료 가능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for (let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5;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  if (</a:t>
            </a:r>
            <a:r>
              <a:rPr lang="en-US" altLang="ko-KR" dirty="0" err="1"/>
              <a:t>i</a:t>
            </a:r>
            <a:r>
              <a:rPr lang="en-US" altLang="ko-KR" dirty="0"/>
              <a:t> === 3) break;</a:t>
            </a:r>
          </a:p>
          <a:p>
            <a:pPr marL="0" indent="0">
              <a:buNone/>
            </a:pPr>
            <a:r>
              <a:rPr lang="en-US" altLang="ko-KR" dirty="0"/>
              <a:t>  console.log(</a:t>
            </a:r>
            <a:r>
              <a:rPr lang="en-US" altLang="ko-KR" dirty="0" err="1"/>
              <a:t>i</a:t>
            </a:r>
            <a:r>
              <a:rPr lang="en-US" altLang="ko-KR" dirty="0"/>
              <a:t>); // 0 1 2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246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51DD6-EA6E-3D6C-5AD9-98438B8C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Quize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B0E4B-DA00-B598-7056-C8E5E964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스코프는</a:t>
            </a:r>
            <a:r>
              <a:rPr lang="ko-KR" altLang="en-US" dirty="0"/>
              <a:t> </a:t>
            </a:r>
            <a:r>
              <a:rPr lang="en-US" altLang="ko-KR" dirty="0"/>
              <a:t>( )</a:t>
            </a:r>
            <a:r>
              <a:rPr lang="ko-KR" altLang="en-US" dirty="0"/>
              <a:t>에 따라 달라진다</a:t>
            </a:r>
            <a:endParaRPr lang="en-US" altLang="ko-KR" dirty="0"/>
          </a:p>
          <a:p>
            <a:r>
              <a:rPr lang="ko-KR" altLang="en-US" dirty="0"/>
              <a:t>배열의 각 항목은 </a:t>
            </a:r>
            <a:r>
              <a:rPr lang="en-US" altLang="ko-KR" dirty="0"/>
              <a:t>( )</a:t>
            </a:r>
            <a:r>
              <a:rPr lang="ko-KR" altLang="en-US" dirty="0"/>
              <a:t>을 가진다</a:t>
            </a:r>
            <a:endParaRPr lang="en-US" altLang="ko-KR" dirty="0"/>
          </a:p>
          <a:p>
            <a:r>
              <a:rPr lang="ko-KR" altLang="en-US" dirty="0"/>
              <a:t>변수를 </a:t>
            </a:r>
            <a:r>
              <a:rPr lang="en-US" altLang="ko-KR" dirty="0"/>
              <a:t>const</a:t>
            </a:r>
            <a:r>
              <a:rPr lang="ko-KR" altLang="en-US" dirty="0"/>
              <a:t>로 선언하면 배열 내부 값은 변경 가능하지만</a:t>
            </a:r>
            <a:r>
              <a:rPr lang="en-US" altLang="ko-KR" dirty="0"/>
              <a:t>, ( ) </a:t>
            </a:r>
            <a:r>
              <a:rPr lang="ko-KR" altLang="en-US" dirty="0"/>
              <a:t>은 불가능 하다</a:t>
            </a:r>
            <a:endParaRPr lang="en-US" altLang="ko-KR" dirty="0"/>
          </a:p>
          <a:p>
            <a:r>
              <a:rPr lang="ko-KR" altLang="en-US" dirty="0"/>
              <a:t>반복문을 만드는 방법으로는 </a:t>
            </a:r>
            <a:r>
              <a:rPr lang="en-US" altLang="ko-KR" dirty="0"/>
              <a:t>( )</a:t>
            </a:r>
            <a:r>
              <a:rPr lang="ko-KR" altLang="en-US" dirty="0"/>
              <a:t>루프</a:t>
            </a:r>
            <a:r>
              <a:rPr lang="en-US" altLang="ko-KR" dirty="0"/>
              <a:t>, ( )</a:t>
            </a:r>
            <a:r>
              <a:rPr lang="ko-KR" altLang="en-US" dirty="0"/>
              <a:t>루프</a:t>
            </a:r>
            <a:r>
              <a:rPr lang="en-US" altLang="ko-KR" dirty="0"/>
              <a:t>, ( )</a:t>
            </a:r>
            <a:r>
              <a:rPr lang="ko-KR" altLang="en-US" dirty="0"/>
              <a:t>루프</a:t>
            </a:r>
            <a:r>
              <a:rPr lang="en-US" altLang="ko-KR" dirty="0"/>
              <a:t> </a:t>
            </a:r>
            <a:r>
              <a:rPr lang="ko-KR" altLang="en-US" dirty="0"/>
              <a:t>를 사용하는 것이 있다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반복문을 중간에 멈추게 하기 위해서는 </a:t>
            </a:r>
            <a:r>
              <a:rPr lang="en-US" altLang="ko-KR" dirty="0"/>
              <a:t>( ) </a:t>
            </a:r>
            <a:r>
              <a:rPr lang="ko-KR" altLang="en-US" dirty="0"/>
              <a:t>를 사용하면 된다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8163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6639D-F848-B153-49F4-6978D265F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3F672-DEF8-4CD0-DB4D-BFC81B2D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Quize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AC264-D844-E63A-8133-2E73B75F9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스코프는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b="1" dirty="0"/>
              <a:t>선언 위치와 방식</a:t>
            </a:r>
            <a:r>
              <a:rPr lang="en-US" altLang="ko-KR" dirty="0"/>
              <a:t> )</a:t>
            </a:r>
            <a:r>
              <a:rPr lang="ko-KR" altLang="en-US" dirty="0"/>
              <a:t>에 따라 달라진다</a:t>
            </a:r>
            <a:endParaRPr lang="en-US" altLang="ko-KR" dirty="0"/>
          </a:p>
          <a:p>
            <a:r>
              <a:rPr lang="ko-KR" altLang="en-US" dirty="0"/>
              <a:t>배열의 각 항목은 </a:t>
            </a:r>
            <a:r>
              <a:rPr lang="en-US" altLang="ko-KR" dirty="0"/>
              <a:t>( </a:t>
            </a:r>
            <a:r>
              <a:rPr lang="ko-KR" altLang="en-US" b="1" dirty="0"/>
              <a:t>인덱스</a:t>
            </a:r>
            <a:r>
              <a:rPr lang="en-US" altLang="ko-KR" dirty="0"/>
              <a:t> )</a:t>
            </a:r>
            <a:r>
              <a:rPr lang="ko-KR" altLang="en-US" dirty="0"/>
              <a:t>를 가진다</a:t>
            </a:r>
            <a:endParaRPr lang="en-US" altLang="ko-KR" dirty="0"/>
          </a:p>
          <a:p>
            <a:r>
              <a:rPr lang="ko-KR" altLang="en-US" dirty="0"/>
              <a:t>변수를 </a:t>
            </a:r>
            <a:r>
              <a:rPr lang="en-US" altLang="ko-KR" dirty="0"/>
              <a:t>const</a:t>
            </a:r>
            <a:r>
              <a:rPr lang="ko-KR" altLang="en-US" dirty="0"/>
              <a:t>로 선언하면 배열 내부 값은 변경 가능하지만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( </a:t>
            </a:r>
            <a:r>
              <a:rPr lang="ko-KR" altLang="en-US" b="1" dirty="0"/>
              <a:t>변수 자체를 다른 배열로 재할당</a:t>
            </a:r>
            <a:r>
              <a:rPr lang="ko-KR" altLang="en-US" dirty="0"/>
              <a:t> </a:t>
            </a:r>
            <a:r>
              <a:rPr lang="en-US" altLang="ko-KR" dirty="0"/>
              <a:t>) </a:t>
            </a:r>
            <a:r>
              <a:rPr lang="ko-KR" altLang="en-US" dirty="0"/>
              <a:t>은 불가능 하다</a:t>
            </a:r>
            <a:endParaRPr lang="en-US" altLang="ko-KR" dirty="0"/>
          </a:p>
          <a:p>
            <a:r>
              <a:rPr lang="ko-KR" altLang="en-US" dirty="0"/>
              <a:t>반복문을 만드는 방법으로는 </a:t>
            </a:r>
            <a:r>
              <a:rPr lang="en-US" altLang="ko-KR" dirty="0"/>
              <a:t>( </a:t>
            </a:r>
            <a:r>
              <a:rPr lang="en-US" altLang="ko-KR" b="1" dirty="0"/>
              <a:t>for</a:t>
            </a:r>
            <a:r>
              <a:rPr lang="en-US" altLang="ko-KR" dirty="0"/>
              <a:t> )</a:t>
            </a:r>
            <a:r>
              <a:rPr lang="ko-KR" altLang="en-US" dirty="0"/>
              <a:t>루프</a:t>
            </a:r>
            <a:r>
              <a:rPr lang="en-US" altLang="ko-KR" dirty="0"/>
              <a:t>, ( </a:t>
            </a:r>
            <a:r>
              <a:rPr lang="en-US" altLang="ko-KR" b="1" dirty="0"/>
              <a:t>while</a:t>
            </a:r>
            <a:r>
              <a:rPr lang="en-US" altLang="ko-KR" dirty="0"/>
              <a:t> )</a:t>
            </a:r>
            <a:r>
              <a:rPr lang="ko-KR" altLang="en-US" dirty="0"/>
              <a:t>루프</a:t>
            </a:r>
            <a:r>
              <a:rPr lang="en-US" altLang="ko-KR" dirty="0"/>
              <a:t>, ( </a:t>
            </a:r>
            <a:r>
              <a:rPr lang="en-US" altLang="ko-KR" b="1" dirty="0"/>
              <a:t>do while </a:t>
            </a:r>
            <a:r>
              <a:rPr lang="en-US" altLang="ko-KR" dirty="0"/>
              <a:t>)</a:t>
            </a:r>
            <a:r>
              <a:rPr lang="ko-KR" altLang="en-US" dirty="0"/>
              <a:t>루프를 사용하는 것이 있다</a:t>
            </a:r>
            <a:endParaRPr lang="en-US" altLang="ko-KR" dirty="0"/>
          </a:p>
          <a:p>
            <a:r>
              <a:rPr lang="ko-KR" altLang="en-US" dirty="0"/>
              <a:t>반복문을 중간에 멈추게 하기 위해서는 </a:t>
            </a:r>
            <a:r>
              <a:rPr lang="en-US" altLang="ko-KR" dirty="0"/>
              <a:t>( </a:t>
            </a:r>
            <a:r>
              <a:rPr lang="en-US" altLang="ko-KR" b="1" dirty="0"/>
              <a:t>break</a:t>
            </a:r>
            <a:r>
              <a:rPr lang="en-US" altLang="ko-KR" dirty="0"/>
              <a:t> ) </a:t>
            </a:r>
            <a:r>
              <a:rPr lang="ko-KR" altLang="en-US" dirty="0"/>
              <a:t>를 사용하면 된다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7958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BF45F-67FA-4210-4520-1DC6D2F3F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1F7FD-436B-D59E-FC5B-F4550A40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Quize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417F8-EBCD-0849-303D-828EB578C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Fruit : </a:t>
            </a:r>
            <a:r>
              <a:rPr lang="ko-KR" altLang="en-US" dirty="0"/>
              <a:t>좋아하는 과일 </a:t>
            </a:r>
            <a:r>
              <a:rPr lang="en-US" altLang="ko-KR" dirty="0"/>
              <a:t>3</a:t>
            </a:r>
            <a:r>
              <a:rPr lang="ko-KR" altLang="en-US" dirty="0"/>
              <a:t>개를 지정</a:t>
            </a:r>
            <a:endParaRPr lang="en-US" altLang="ko-KR" dirty="0"/>
          </a:p>
          <a:p>
            <a:r>
              <a:rPr lang="en-US" altLang="ko-KR" dirty="0" err="1"/>
              <a:t>addFruit</a:t>
            </a:r>
            <a:r>
              <a:rPr lang="en-US" altLang="ko-KR" dirty="0"/>
              <a:t> : </a:t>
            </a:r>
            <a:r>
              <a:rPr lang="ko-KR" altLang="en-US" dirty="0"/>
              <a:t>추가 과일 </a:t>
            </a:r>
            <a:r>
              <a:rPr lang="en-US" altLang="ko-KR" dirty="0"/>
              <a:t>2</a:t>
            </a:r>
            <a:r>
              <a:rPr lang="ko-KR" altLang="en-US" dirty="0"/>
              <a:t>개를 지정 </a:t>
            </a:r>
            <a:r>
              <a:rPr lang="en-US" altLang="ko-KR" dirty="0"/>
              <a:t>(</a:t>
            </a:r>
            <a:r>
              <a:rPr lang="ko-KR" altLang="en-US" dirty="0"/>
              <a:t>해당 변수는 함수 안에서 선언할 것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반복문을 이용하여 </a:t>
            </a:r>
            <a:r>
              <a:rPr lang="en-US" altLang="ko-KR" dirty="0"/>
              <a:t>Fruit</a:t>
            </a:r>
            <a:r>
              <a:rPr lang="ko-KR" altLang="en-US" dirty="0"/>
              <a:t>에 </a:t>
            </a:r>
            <a:r>
              <a:rPr lang="en-US" altLang="ko-KR" dirty="0" err="1"/>
              <a:t>addFruit</a:t>
            </a:r>
            <a:r>
              <a:rPr lang="ko-KR" altLang="en-US" dirty="0"/>
              <a:t>의 요소를 더해</a:t>
            </a:r>
            <a:r>
              <a:rPr lang="en-US" altLang="ko-KR" dirty="0"/>
              <a:t>, </a:t>
            </a:r>
            <a:r>
              <a:rPr lang="ko-KR" altLang="en-US" dirty="0"/>
              <a:t>콘솔에 출력하세요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학생들의 시험 점수 </a:t>
            </a:r>
            <a:r>
              <a:rPr lang="en-US" altLang="ko-KR" dirty="0"/>
              <a:t>: [85, 42, 73, 56, 91]</a:t>
            </a:r>
          </a:p>
          <a:p>
            <a:r>
              <a:rPr lang="ko-KR" altLang="en-US" dirty="0"/>
              <a:t>시험 점수가 </a:t>
            </a:r>
            <a:r>
              <a:rPr lang="en-US" altLang="ko-KR" dirty="0"/>
              <a:t>60</a:t>
            </a:r>
            <a:r>
              <a:rPr lang="ko-KR" altLang="en-US" dirty="0"/>
              <a:t>점 이상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"Pass“ / </a:t>
            </a:r>
            <a:r>
              <a:rPr lang="ko-KR" altLang="en-US" dirty="0"/>
              <a:t> </a:t>
            </a:r>
            <a:r>
              <a:rPr lang="en-US" altLang="ko-KR" dirty="0"/>
              <a:t>60</a:t>
            </a:r>
            <a:r>
              <a:rPr lang="ko-KR" altLang="en-US" dirty="0"/>
              <a:t>점 미만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"Fail"</a:t>
            </a:r>
            <a:endParaRPr lang="ko-KR" altLang="en-US" dirty="0"/>
          </a:p>
          <a:p>
            <a:r>
              <a:rPr lang="ko-KR" altLang="en-US" dirty="0"/>
              <a:t>시험 점수를 반복해서 확인</a:t>
            </a:r>
          </a:p>
          <a:p>
            <a:r>
              <a:rPr lang="ko-KR" altLang="en-US" dirty="0"/>
              <a:t>시험 결과를 새로운 배열 </a:t>
            </a:r>
            <a:r>
              <a:rPr lang="en-US" altLang="ko-KR" dirty="0"/>
              <a:t>results</a:t>
            </a:r>
            <a:r>
              <a:rPr lang="ko-KR" altLang="en-US" dirty="0"/>
              <a:t>에 저장하고</a:t>
            </a:r>
            <a:r>
              <a:rPr lang="en-US" altLang="ko-KR" dirty="0"/>
              <a:t>, </a:t>
            </a:r>
            <a:r>
              <a:rPr lang="ko-KR" altLang="en-US" dirty="0"/>
              <a:t>콘솔에 출력하세요</a:t>
            </a:r>
          </a:p>
        </p:txBody>
      </p:sp>
    </p:spTree>
    <p:extLst>
      <p:ext uri="{BB962C8B-B14F-4D97-AF65-F5344CB8AC3E}">
        <p14:creationId xmlns:p14="http://schemas.microsoft.com/office/powerpoint/2010/main" val="1219511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0AA95-749D-B194-AB34-D60F7B36E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A4122-42B2-756F-C563-DBD32808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작성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B3E3B-2310-EC0A-C5BB-E51E25A9B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const Fruit = ['Apple', 'Banana', 'Cherry'];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function </a:t>
            </a:r>
            <a:r>
              <a:rPr lang="en-US" altLang="ko-KR" dirty="0" err="1"/>
              <a:t>addFruit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  let </a:t>
            </a:r>
            <a:r>
              <a:rPr lang="en-US" altLang="ko-KR" dirty="0" err="1"/>
              <a:t>addFruit</a:t>
            </a:r>
            <a:r>
              <a:rPr lang="en-US" altLang="ko-KR" dirty="0"/>
              <a:t> = ['Mango', 'Grapes'];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for (let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addFruit.length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Fruit.push</a:t>
            </a:r>
            <a:r>
              <a:rPr lang="en-US" altLang="ko-KR" dirty="0"/>
              <a:t>(</a:t>
            </a:r>
            <a:r>
              <a:rPr lang="en-US" altLang="ko-KR" dirty="0" err="1"/>
              <a:t>addFruit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addFruit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console.log(Fruit);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411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8BC56-CB2C-0821-CC8A-94A33246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작성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DB185B-E2A1-0A1F-35BA-56C927DFE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9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const scores = [85, 42, 73, 56, 91];</a:t>
            </a:r>
          </a:p>
          <a:p>
            <a:pPr marL="0" indent="0">
              <a:buNone/>
            </a:pPr>
            <a:r>
              <a:rPr lang="en-US" altLang="ko-KR" sz="1400" dirty="0"/>
              <a:t>const results = [];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for (let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scores.length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marL="0" indent="0">
              <a:buNone/>
            </a:pPr>
            <a:r>
              <a:rPr lang="en-US" altLang="ko-KR" sz="1400" dirty="0"/>
              <a:t>  if (scores[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&gt;= 60) {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results.push</a:t>
            </a:r>
            <a:r>
              <a:rPr lang="en-US" altLang="ko-KR" sz="1400" dirty="0"/>
              <a:t>("Pass");</a:t>
            </a:r>
          </a:p>
          <a:p>
            <a:pPr marL="0" indent="0">
              <a:buNone/>
            </a:pPr>
            <a:r>
              <a:rPr lang="en-US" altLang="ko-KR" sz="1400" dirty="0"/>
              <a:t>  } else {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results.push</a:t>
            </a:r>
            <a:r>
              <a:rPr lang="en-US" altLang="ko-KR" sz="1400" dirty="0"/>
              <a:t>("Fail");</a:t>
            </a:r>
          </a:p>
          <a:p>
            <a:pPr marL="0" indent="0">
              <a:buNone/>
            </a:pPr>
            <a:r>
              <a:rPr lang="en-US" altLang="ko-KR" sz="1400" dirty="0"/>
              <a:t>  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console.log(results);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35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CC11B-62AE-447C-E859-74C24ADB1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8B3CE-86D2-0919-A137-917B17EF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Scope (</a:t>
            </a:r>
            <a:r>
              <a:rPr lang="ko-KR" altLang="en-US" dirty="0" err="1"/>
              <a:t>스코프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15315-ECD7-B769-3751-2F0BC71AD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변수가 프로그램 어디에서 접근 가능한지를 결정하는 </a:t>
            </a:r>
            <a:r>
              <a:rPr lang="ko-KR" altLang="en-US" b="1" dirty="0">
                <a:highlight>
                  <a:srgbClr val="FFFF00"/>
                </a:highlight>
              </a:rPr>
              <a:t>범위</a:t>
            </a:r>
          </a:p>
          <a:p>
            <a:r>
              <a:rPr lang="ko-KR" altLang="en-US" dirty="0"/>
              <a:t>선언 위치와 방식에 따라 달라짐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let </a:t>
            </a:r>
            <a:r>
              <a:rPr lang="en-US" altLang="ko-KR" dirty="0" err="1"/>
              <a:t>globalVar</a:t>
            </a:r>
            <a:r>
              <a:rPr lang="en-US" altLang="ko-KR" dirty="0"/>
              <a:t> = 'I am global’; // </a:t>
            </a:r>
            <a:r>
              <a:rPr lang="ko-KR" altLang="en-US" dirty="0"/>
              <a:t>전역 변수 </a:t>
            </a:r>
            <a:r>
              <a:rPr lang="en-US" altLang="ko-KR" dirty="0" err="1"/>
              <a:t>globalVar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function </a:t>
            </a:r>
            <a:r>
              <a:rPr lang="en-US" altLang="ko-KR" dirty="0" err="1"/>
              <a:t>checkScope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  let </a:t>
            </a:r>
            <a:r>
              <a:rPr lang="en-US" altLang="ko-KR" dirty="0" err="1"/>
              <a:t>localVar</a:t>
            </a:r>
            <a:r>
              <a:rPr lang="en-US" altLang="ko-KR" dirty="0"/>
              <a:t> = 'I am local';</a:t>
            </a:r>
          </a:p>
          <a:p>
            <a:pPr marL="0" indent="0">
              <a:buNone/>
            </a:pPr>
            <a:r>
              <a:rPr lang="en-US" altLang="ko-KR" dirty="0"/>
              <a:t>  console.log(</a:t>
            </a:r>
            <a:r>
              <a:rPr lang="en-US" altLang="ko-KR" dirty="0" err="1"/>
              <a:t>globalVar</a:t>
            </a:r>
            <a:r>
              <a:rPr lang="en-US" altLang="ko-KR" dirty="0"/>
              <a:t>); // </a:t>
            </a:r>
            <a:r>
              <a:rPr lang="ko-KR" altLang="en-US" dirty="0"/>
              <a:t>접근 가능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console.log(</a:t>
            </a:r>
            <a:r>
              <a:rPr lang="en-US" altLang="ko-KR" dirty="0" err="1"/>
              <a:t>localVar</a:t>
            </a:r>
            <a:r>
              <a:rPr lang="en-US" altLang="ko-KR" dirty="0"/>
              <a:t>);  // </a:t>
            </a:r>
            <a:r>
              <a:rPr lang="ko-KR" altLang="en-US" dirty="0"/>
              <a:t>접근 가능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console.log(</a:t>
            </a:r>
            <a:r>
              <a:rPr lang="en-US" altLang="ko-KR" dirty="0" err="1"/>
              <a:t>globalVar</a:t>
            </a:r>
            <a:r>
              <a:rPr lang="en-US" altLang="ko-KR" dirty="0"/>
              <a:t>); // </a:t>
            </a:r>
            <a:r>
              <a:rPr lang="ko-KR" altLang="en-US" dirty="0"/>
              <a:t>접근 가능</a:t>
            </a:r>
          </a:p>
          <a:p>
            <a:pPr marL="0" indent="0">
              <a:buNone/>
            </a:pPr>
            <a:r>
              <a:rPr lang="en-US" altLang="ko-KR" dirty="0"/>
              <a:t>console.log(</a:t>
            </a:r>
            <a:r>
              <a:rPr lang="en-US" altLang="ko-KR" dirty="0" err="1"/>
              <a:t>localVar</a:t>
            </a:r>
            <a:r>
              <a:rPr lang="en-US" altLang="ko-KR" dirty="0"/>
              <a:t>); // ❌ </a:t>
            </a:r>
            <a:r>
              <a:rPr lang="ko-KR" altLang="en-US" dirty="0"/>
              <a:t>접근 불가</a:t>
            </a:r>
            <a:r>
              <a:rPr lang="en-US" altLang="ko-KR" dirty="0"/>
              <a:t>, </a:t>
            </a:r>
            <a:r>
              <a:rPr lang="ko-KR" altLang="en-US" dirty="0"/>
              <a:t>함수 밖이므로</a:t>
            </a:r>
          </a:p>
        </p:txBody>
      </p:sp>
    </p:spTree>
    <p:extLst>
      <p:ext uri="{BB962C8B-B14F-4D97-AF65-F5344CB8AC3E}">
        <p14:creationId xmlns:p14="http://schemas.microsoft.com/office/powerpoint/2010/main" val="126613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53D7C-C5EB-5FCC-CA29-D06B81975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B9AE2-6D04-9A3A-9B39-8583E178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Scope (</a:t>
            </a:r>
            <a:r>
              <a:rPr lang="ko-KR" altLang="en-US" dirty="0" err="1"/>
              <a:t>스코프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05C1F-6FB1-546F-A6D7-19879DC9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3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b="1" dirty="0"/>
              <a:t>Global Scope (</a:t>
            </a:r>
            <a:r>
              <a:rPr lang="ko-KR" altLang="en-US" b="1" dirty="0"/>
              <a:t>전역 </a:t>
            </a:r>
            <a:r>
              <a:rPr lang="ko-KR" altLang="en-US" b="1" dirty="0" err="1"/>
              <a:t>스코프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>
                <a:highlight>
                  <a:srgbClr val="FFFF00"/>
                </a:highlight>
              </a:rPr>
              <a:t>프로그램 전체에서 </a:t>
            </a:r>
            <a:r>
              <a:rPr lang="ko-KR" altLang="en-US" dirty="0"/>
              <a:t>접근 가능한 </a:t>
            </a:r>
            <a:r>
              <a:rPr lang="ko-KR" altLang="en-US" dirty="0" err="1"/>
              <a:t>스코프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전역 변수는 여기 속함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const </a:t>
            </a:r>
            <a:r>
              <a:rPr lang="en-US" altLang="ko-KR" dirty="0" err="1"/>
              <a:t>globalMessage</a:t>
            </a:r>
            <a:r>
              <a:rPr lang="en-US" altLang="ko-KR" dirty="0"/>
              <a:t> = 'Hello, world!'; // </a:t>
            </a:r>
            <a:r>
              <a:rPr lang="ko-KR" altLang="en-US" dirty="0"/>
              <a:t>전역 변수 </a:t>
            </a:r>
            <a:r>
              <a:rPr lang="en-US" altLang="ko-KR" dirty="0" err="1"/>
              <a:t>globalMessage</a:t>
            </a:r>
            <a:endParaRPr lang="ko-KR" altLang="en-US" dirty="0"/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function </a:t>
            </a:r>
            <a:r>
              <a:rPr lang="en-US" altLang="ko-KR" dirty="0" err="1"/>
              <a:t>sayHello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  console.log(</a:t>
            </a:r>
            <a:r>
              <a:rPr lang="en-US" altLang="ko-KR" dirty="0" err="1"/>
              <a:t>globalMessage</a:t>
            </a:r>
            <a:r>
              <a:rPr lang="en-US" altLang="ko-KR" dirty="0"/>
              <a:t>); // </a:t>
            </a:r>
            <a:r>
              <a:rPr lang="ko-KR" altLang="en-US" dirty="0"/>
              <a:t>어디서든 접근 가능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sayHello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console.log(</a:t>
            </a:r>
            <a:r>
              <a:rPr lang="en-US" altLang="ko-KR" dirty="0" err="1"/>
              <a:t>globalMessage</a:t>
            </a:r>
            <a:r>
              <a:rPr lang="en-US" altLang="ko-KR" dirty="0"/>
              <a:t>); // </a:t>
            </a:r>
            <a:r>
              <a:rPr lang="ko-KR" altLang="en-US" dirty="0"/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360989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DB273-01C3-8A4C-3700-D8A7E21E7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17AE9-6532-8374-9F85-81D10B70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Scope (</a:t>
            </a:r>
            <a:r>
              <a:rPr lang="ko-KR" altLang="en-US" dirty="0" err="1"/>
              <a:t>스코프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A8AD2-37B8-D9CE-8656-5A8A3F1A7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1" dirty="0"/>
              <a:t>Block Scope (</a:t>
            </a:r>
            <a:r>
              <a:rPr lang="ko-KR" altLang="en-US" b="1" dirty="0"/>
              <a:t>블록 </a:t>
            </a:r>
            <a:r>
              <a:rPr lang="ko-KR" altLang="en-US" b="1" dirty="0" err="1"/>
              <a:t>스코프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>
                <a:highlight>
                  <a:srgbClr val="FFFF00"/>
                </a:highlight>
              </a:rPr>
              <a:t>블록</a:t>
            </a:r>
            <a:r>
              <a:rPr lang="en-US" altLang="ko-KR" dirty="0">
                <a:highlight>
                  <a:srgbClr val="FFFF00"/>
                </a:highlight>
              </a:rPr>
              <a:t>{ }</a:t>
            </a:r>
            <a:r>
              <a:rPr lang="ko-KR" altLang="en-US" dirty="0">
                <a:highlight>
                  <a:srgbClr val="FFFF00"/>
                </a:highlight>
              </a:rPr>
              <a:t> 안에서만 </a:t>
            </a:r>
            <a:r>
              <a:rPr lang="ko-KR" altLang="en-US" dirty="0"/>
              <a:t>유효한 </a:t>
            </a:r>
            <a:r>
              <a:rPr lang="ko-KR" altLang="en-US" dirty="0" err="1"/>
              <a:t>스코프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en-US" altLang="ko-KR" dirty="0">
                <a:highlight>
                  <a:srgbClr val="FFFF00"/>
                </a:highlight>
              </a:rPr>
              <a:t>let, const</a:t>
            </a:r>
            <a:r>
              <a:rPr lang="ko-KR" altLang="en-US" dirty="0"/>
              <a:t>로 선언된 변수가 해당됨 </a:t>
            </a:r>
            <a:r>
              <a:rPr lang="en-US" altLang="ko-KR" dirty="0"/>
              <a:t>(var</a:t>
            </a:r>
            <a:r>
              <a:rPr lang="ko-KR" altLang="en-US" dirty="0"/>
              <a:t>는 블록 </a:t>
            </a:r>
            <a:r>
              <a:rPr lang="ko-KR" altLang="en-US" dirty="0" err="1"/>
              <a:t>스코프가</a:t>
            </a:r>
            <a:r>
              <a:rPr lang="ko-KR" altLang="en-US" dirty="0"/>
              <a:t> 아니고 함수 </a:t>
            </a:r>
            <a:r>
              <a:rPr lang="ko-KR" altLang="en-US" dirty="0" err="1"/>
              <a:t>스코프만</a:t>
            </a:r>
            <a:r>
              <a:rPr lang="ko-KR" altLang="en-US" dirty="0"/>
              <a:t> 갖음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function </a:t>
            </a:r>
            <a:r>
              <a:rPr lang="en-US" altLang="ko-KR" dirty="0" err="1"/>
              <a:t>checkBlock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  if (true) {</a:t>
            </a:r>
          </a:p>
          <a:p>
            <a:pPr marL="0" indent="0">
              <a:buNone/>
            </a:pPr>
            <a:r>
              <a:rPr lang="en-US" altLang="ko-KR" dirty="0"/>
              <a:t>    let </a:t>
            </a:r>
            <a:r>
              <a:rPr lang="en-US" altLang="ko-KR" dirty="0" err="1"/>
              <a:t>blockScoped</a:t>
            </a:r>
            <a:r>
              <a:rPr lang="en-US" altLang="ko-KR" dirty="0"/>
              <a:t> = 'Inside block’; // </a:t>
            </a:r>
            <a:r>
              <a:rPr lang="ko-KR" altLang="en-US" dirty="0"/>
              <a:t>지역 변수 </a:t>
            </a:r>
            <a:r>
              <a:rPr lang="en-US" altLang="ko-KR" dirty="0" err="1"/>
              <a:t>blockScoped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console.log(</a:t>
            </a:r>
            <a:r>
              <a:rPr lang="en-US" altLang="ko-KR" dirty="0" err="1"/>
              <a:t>blockScoped</a:t>
            </a:r>
            <a:r>
              <a:rPr lang="en-US" altLang="ko-KR" dirty="0"/>
              <a:t>); // </a:t>
            </a:r>
            <a:r>
              <a:rPr lang="ko-KR" altLang="en-US" dirty="0"/>
              <a:t>가능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// console.log(</a:t>
            </a:r>
            <a:r>
              <a:rPr lang="en-US" altLang="ko-KR" dirty="0" err="1"/>
              <a:t>blockScoped</a:t>
            </a:r>
            <a:r>
              <a:rPr lang="en-US" altLang="ko-KR" dirty="0"/>
              <a:t>); // </a:t>
            </a:r>
            <a:r>
              <a:rPr lang="ko-KR" altLang="en-US" dirty="0"/>
              <a:t>❌ 접근 불가</a:t>
            </a:r>
            <a:r>
              <a:rPr lang="en-US" altLang="ko-KR" dirty="0"/>
              <a:t>, </a:t>
            </a:r>
            <a:r>
              <a:rPr lang="ko-KR" altLang="en-US" dirty="0"/>
              <a:t>블록 밖이므로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91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342A6-6755-87B7-366B-9B42DE7C7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C38C5-3D97-3CA0-C46C-43AAB60F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Scope (</a:t>
            </a:r>
            <a:r>
              <a:rPr lang="ko-KR" altLang="en-US" dirty="0" err="1"/>
              <a:t>스코프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5CF06-9024-F5A3-9766-12527A5F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 dirty="0"/>
              <a:t>Scope Pollution (</a:t>
            </a:r>
            <a:r>
              <a:rPr lang="ko-KR" altLang="en-US" sz="1600" b="1" dirty="0" err="1"/>
              <a:t>스코프</a:t>
            </a:r>
            <a:r>
              <a:rPr lang="ko-KR" altLang="en-US" sz="1600" b="1" dirty="0"/>
              <a:t> 오염</a:t>
            </a:r>
            <a:r>
              <a:rPr lang="en-US" altLang="ko-KR" sz="1600" b="1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: </a:t>
            </a:r>
            <a:r>
              <a:rPr lang="ko-KR" altLang="en-US" sz="1600" dirty="0"/>
              <a:t>전역 네임스페이스에 </a:t>
            </a:r>
            <a:r>
              <a:rPr lang="ko-KR" altLang="en-US" sz="1600" dirty="0">
                <a:highlight>
                  <a:srgbClr val="FFFF00"/>
                </a:highlight>
              </a:rPr>
              <a:t>변수가 너무 많거나 이름이 겹치는 </a:t>
            </a:r>
            <a:r>
              <a:rPr lang="ko-KR" altLang="en-US" sz="1600" dirty="0"/>
              <a:t>상황</a:t>
            </a:r>
          </a:p>
          <a:p>
            <a:pPr marL="0" indent="0">
              <a:buNone/>
            </a:pPr>
            <a:r>
              <a:rPr lang="en-US" altLang="ko-KR" sz="1600" dirty="0"/>
              <a:t>: </a:t>
            </a:r>
            <a:r>
              <a:rPr lang="ko-KR" altLang="en-US" sz="1600" dirty="0"/>
              <a:t>코드 관리 어려움</a:t>
            </a:r>
            <a:r>
              <a:rPr lang="en-US" altLang="ko-KR" sz="1600" dirty="0"/>
              <a:t>, </a:t>
            </a:r>
            <a:r>
              <a:rPr lang="ko-KR" altLang="en-US" sz="1600" dirty="0"/>
              <a:t>버그 발생 가능</a:t>
            </a:r>
          </a:p>
          <a:p>
            <a:endParaRPr lang="ko-KR" altLang="en-US" sz="1600" dirty="0"/>
          </a:p>
          <a:p>
            <a:r>
              <a:rPr lang="en-US" altLang="ko-KR" sz="1600" dirty="0"/>
              <a:t>const data = 'something';</a:t>
            </a:r>
          </a:p>
          <a:p>
            <a:r>
              <a:rPr lang="en-US" altLang="ko-KR" sz="1600" dirty="0"/>
              <a:t>const data = 'something else'; // ❌ </a:t>
            </a:r>
            <a:r>
              <a:rPr lang="ko-KR" altLang="en-US" sz="1600" dirty="0"/>
              <a:t>같은 이름 재사용 </a:t>
            </a:r>
            <a:r>
              <a:rPr lang="en-US" altLang="ko-KR" sz="1600" dirty="0"/>
              <a:t>-&gt; </a:t>
            </a:r>
            <a:r>
              <a:rPr lang="ko-KR" altLang="en-US" sz="1600" dirty="0"/>
              <a:t>위험</a:t>
            </a:r>
          </a:p>
        </p:txBody>
      </p:sp>
    </p:spTree>
    <p:extLst>
      <p:ext uri="{BB962C8B-B14F-4D97-AF65-F5344CB8AC3E}">
        <p14:creationId xmlns:p14="http://schemas.microsoft.com/office/powerpoint/2010/main" val="58087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ACC70-3603-D812-6FF3-6113B55C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배열 </a:t>
            </a:r>
            <a:r>
              <a:rPr lang="en-US" altLang="ko-KR" dirty="0"/>
              <a:t>(Arrays)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DEBED-1A88-2EBB-C776-DA5F5E0F4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인덱스</a:t>
            </a:r>
            <a:endParaRPr lang="en-US" altLang="ko-KR" dirty="0"/>
          </a:p>
          <a:p>
            <a:r>
              <a:rPr lang="ko-KR" altLang="en-US" dirty="0"/>
              <a:t>배열 메서드</a:t>
            </a:r>
            <a:endParaRPr lang="en-US" altLang="ko-KR" dirty="0"/>
          </a:p>
          <a:p>
            <a:r>
              <a:rPr lang="ko-KR" altLang="en-US" dirty="0"/>
              <a:t>변수 선언 </a:t>
            </a:r>
            <a:r>
              <a:rPr lang="en-US" altLang="ko-KR" dirty="0"/>
              <a:t>(let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const)</a:t>
            </a:r>
          </a:p>
          <a:p>
            <a:r>
              <a:rPr lang="ko-KR" altLang="en-US" dirty="0"/>
              <a:t>배열 변경</a:t>
            </a:r>
            <a:endParaRPr lang="en-US" altLang="ko-KR" dirty="0"/>
          </a:p>
          <a:p>
            <a:r>
              <a:rPr lang="ko-KR" altLang="en-US" dirty="0"/>
              <a:t>중첩 배열</a:t>
            </a:r>
          </a:p>
        </p:txBody>
      </p:sp>
    </p:spTree>
    <p:extLst>
      <p:ext uri="{BB962C8B-B14F-4D97-AF65-F5344CB8AC3E}">
        <p14:creationId xmlns:p14="http://schemas.microsoft.com/office/powerpoint/2010/main" val="302525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BEEB9-81E2-64A9-1D1B-B86443CA3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500A3-BA18-E693-98F1-43BBC475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배열 </a:t>
            </a:r>
            <a:r>
              <a:rPr lang="en-US" altLang="ko-KR" dirty="0"/>
              <a:t>(Arrays)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2F370-DFFC-27CB-7B29-8D599DA20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목록을 저장하는 자료구조</a:t>
            </a:r>
          </a:p>
          <a:p>
            <a:r>
              <a:rPr lang="ko-KR" altLang="en-US" dirty="0"/>
              <a:t>여러 데이터를 한 번에 관리할 수 있음</a:t>
            </a:r>
          </a:p>
          <a:p>
            <a:r>
              <a:rPr lang="ko-KR" altLang="en-US" dirty="0"/>
              <a:t>생성</a:t>
            </a:r>
            <a:r>
              <a:rPr lang="en-US" altLang="ko-KR" dirty="0"/>
              <a:t>: </a:t>
            </a:r>
            <a:r>
              <a:rPr lang="en-US" altLang="ko-KR" dirty="0">
                <a:highlight>
                  <a:srgbClr val="FFFF00"/>
                </a:highlight>
              </a:rPr>
              <a:t>[]</a:t>
            </a:r>
          </a:p>
          <a:p>
            <a:pPr marL="0" indent="0">
              <a:buNone/>
            </a:pPr>
            <a:r>
              <a:rPr lang="en-US" altLang="ko-KR" dirty="0"/>
              <a:t>const fruits = ['apple', 'banana', 'cherry’];</a:t>
            </a:r>
          </a:p>
          <a:p>
            <a:endParaRPr lang="en-US" altLang="ko-KR" dirty="0"/>
          </a:p>
          <a:p>
            <a:r>
              <a:rPr lang="ko-KR" altLang="en-US" dirty="0"/>
              <a:t>각 항목은 </a:t>
            </a:r>
            <a:r>
              <a:rPr lang="ko-KR" altLang="en-US" dirty="0">
                <a:highlight>
                  <a:srgbClr val="FFFF00"/>
                </a:highlight>
              </a:rPr>
              <a:t>인덱스</a:t>
            </a:r>
            <a:r>
              <a:rPr lang="ko-KR" altLang="en-US" dirty="0"/>
              <a:t>를 가짐</a:t>
            </a:r>
          </a:p>
          <a:p>
            <a:r>
              <a:rPr lang="ko-KR" altLang="en-US" dirty="0"/>
              <a:t>인덱스는 </a:t>
            </a:r>
            <a:r>
              <a:rPr lang="en-US" altLang="ko-KR" dirty="0"/>
              <a:t>0</a:t>
            </a:r>
            <a:r>
              <a:rPr lang="ko-KR" altLang="en-US" dirty="0"/>
              <a:t>부터 시작</a:t>
            </a:r>
          </a:p>
          <a:p>
            <a:r>
              <a:rPr lang="ko-KR" altLang="en-US" dirty="0"/>
              <a:t>접근</a:t>
            </a:r>
            <a:r>
              <a:rPr lang="en-US" altLang="ko-KR" dirty="0"/>
              <a:t>: </a:t>
            </a:r>
            <a:r>
              <a:rPr lang="ko-KR" altLang="en-US" dirty="0"/>
              <a:t>배열이름</a:t>
            </a:r>
            <a:r>
              <a:rPr lang="en-US" altLang="ko-KR" dirty="0"/>
              <a:t>[</a:t>
            </a:r>
            <a:r>
              <a:rPr lang="ko-KR" altLang="en-US" dirty="0"/>
              <a:t>인덱스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console.log(fruits[0]); // apple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53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38DE4-416E-A49A-84D9-F5C5786EB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6A011-7DE4-5743-A802-99BC8005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배열 </a:t>
            </a:r>
            <a:r>
              <a:rPr lang="en-US" altLang="ko-KR" dirty="0"/>
              <a:t>(Arrays)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4F7FD-4A34-B881-22B8-86FA4C63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 항목 수정</a:t>
            </a:r>
          </a:p>
          <a:p>
            <a:pPr marL="0" indent="0">
              <a:buNone/>
            </a:pPr>
            <a:r>
              <a:rPr lang="en-US" altLang="ko-KR" dirty="0"/>
              <a:t>fruits[1] = 'mango';</a:t>
            </a:r>
          </a:p>
          <a:p>
            <a:pPr marL="0" indent="0">
              <a:buNone/>
            </a:pPr>
            <a:r>
              <a:rPr lang="en-US" altLang="ko-KR" dirty="0"/>
              <a:t>console.log(fruits); // ['apple', 'mango', 'cherry’]</a:t>
            </a:r>
          </a:p>
          <a:p>
            <a:endParaRPr lang="en-US" altLang="ko-KR" dirty="0"/>
          </a:p>
          <a:p>
            <a:r>
              <a:rPr lang="ko-KR" altLang="en-US" dirty="0"/>
              <a:t>배열 길이 확인</a:t>
            </a:r>
            <a:r>
              <a:rPr lang="en-US" altLang="ko-KR" dirty="0"/>
              <a:t>: </a:t>
            </a:r>
            <a:r>
              <a:rPr lang="en-US" altLang="ko-KR" dirty="0">
                <a:highlight>
                  <a:srgbClr val="FFFF00"/>
                </a:highlight>
              </a:rPr>
              <a:t>.length</a:t>
            </a:r>
          </a:p>
          <a:p>
            <a:pPr marL="0" indent="0">
              <a:buNone/>
            </a:pPr>
            <a:r>
              <a:rPr lang="en-US" altLang="ko-KR" dirty="0"/>
              <a:t>console.log(</a:t>
            </a:r>
            <a:r>
              <a:rPr lang="en-US" altLang="ko-KR" dirty="0" err="1"/>
              <a:t>fruits.length</a:t>
            </a:r>
            <a:r>
              <a:rPr lang="en-US" altLang="ko-KR" dirty="0"/>
              <a:t>); // 3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75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1371</Words>
  <Application>Microsoft Office PowerPoint</Application>
  <PresentationFormat>와이드스크린</PresentationFormat>
  <Paragraphs>224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Corner 2주차 (5,6,7)</vt:lpstr>
      <vt:lpstr>5. Scope (스코프)</vt:lpstr>
      <vt:lpstr>5. Scope (스코프)</vt:lpstr>
      <vt:lpstr>5. Scope (스코프)</vt:lpstr>
      <vt:lpstr>5. Scope (스코프)</vt:lpstr>
      <vt:lpstr>5. Scope (스코프)</vt:lpstr>
      <vt:lpstr>6. 배열 (Arrays)</vt:lpstr>
      <vt:lpstr>6. 배열 (Arrays)</vt:lpstr>
      <vt:lpstr>6. 배열 (Arrays)</vt:lpstr>
      <vt:lpstr>6. 배열 (Arrays)</vt:lpstr>
      <vt:lpstr>6. 배열 (Arrays)</vt:lpstr>
      <vt:lpstr>6. 배열 (Arrays)</vt:lpstr>
      <vt:lpstr>6. 배열 (Arrays)</vt:lpstr>
      <vt:lpstr>7. 반복문 (Loops)</vt:lpstr>
      <vt:lpstr>7. 반복문 (Loops)</vt:lpstr>
      <vt:lpstr>7. 반복문 (Loops)</vt:lpstr>
      <vt:lpstr>7. 반복문 (Loops)</vt:lpstr>
      <vt:lpstr>7. 반복문 (Loops)</vt:lpstr>
      <vt:lpstr>7. 반복문 (Loops)</vt:lpstr>
      <vt:lpstr>7. 반복문 (Loops)</vt:lpstr>
      <vt:lpstr>Quize</vt:lpstr>
      <vt:lpstr>Quize</vt:lpstr>
      <vt:lpstr>Quize</vt:lpstr>
      <vt:lpstr>코드 작성1</vt:lpstr>
      <vt:lpstr>코드 작성2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박정현</dc:creator>
  <cp:lastModifiedBy>박정현</cp:lastModifiedBy>
  <cp:revision>13</cp:revision>
  <dcterms:created xsi:type="dcterms:W3CDTF">2025-09-28T08:03:00Z</dcterms:created>
  <dcterms:modified xsi:type="dcterms:W3CDTF">2025-09-28T10:22:09Z</dcterms:modified>
</cp:coreProperties>
</file>