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72" r:id="rId10"/>
    <p:sldId id="266" r:id="rId11"/>
    <p:sldId id="267" r:id="rId12"/>
    <p:sldId id="268" r:id="rId13"/>
    <p:sldId id="277" r:id="rId14"/>
    <p:sldId id="278" r:id="rId15"/>
    <p:sldId id="269" r:id="rId16"/>
    <p:sldId id="276" r:id="rId17"/>
    <p:sldId id="275" r:id="rId18"/>
    <p:sldId id="270" r:id="rId19"/>
    <p:sldId id="279" r:id="rId20"/>
    <p:sldId id="280" r:id="rId21"/>
    <p:sldId id="282" r:id="rId22"/>
    <p:sldId id="284" r:id="rId23"/>
    <p:sldId id="281" r:id="rId24"/>
    <p:sldId id="283" r:id="rId25"/>
    <p:sldId id="286" r:id="rId26"/>
    <p:sldId id="28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B33F0-BBF3-A3CD-5D35-EFA6C3B4C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E2A728-EAB8-3A6D-82CD-B06EF1DA4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8F370-7CDD-5A41-9F60-36A457CB2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0A92-A653-43E6-84DF-594D3E7C90C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11B96-1BE7-67A3-415C-5A19934F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DC362-49E4-C2CF-5695-907C5D3A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7D0-A47A-4241-8963-A7F6A3116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23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CDD94-2159-1256-B89A-FF669818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7FA1AF-E395-75E1-BF40-2F4209356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25FE0-E112-EF86-A183-0A4C4A24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0A92-A653-43E6-84DF-594D3E7C90C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6F8F7A-691D-D040-52B8-588C9437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B888F-5184-7F9F-039B-9A3C8BAB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7D0-A47A-4241-8963-A7F6A3116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85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BF6610-F9FD-44AF-48E5-F8A79E366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E9F3C9-B236-44A3-23AC-0D0E68EF2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3E8FB7-18CA-BAC9-A2D4-CAAFB52A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0A92-A653-43E6-84DF-594D3E7C90C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8E249-2100-3BB1-0BDD-7FA378AB4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0D3B2-FABC-2D18-BBB3-A2C5F8E2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7D0-A47A-4241-8963-A7F6A3116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14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77A00-030E-83CC-8CD3-304DBC266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35D37-6F41-8000-0090-48662702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7600F-34BA-CBEF-1F31-A7639CF8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0A92-A653-43E6-84DF-594D3E7C90C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FB8C5-C676-AAB2-4561-AEF7DF06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02A09-D3C2-725C-BA6E-20CA054B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7D0-A47A-4241-8963-A7F6A3116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2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50EF13-B17A-8C99-D321-C4BCF30E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3DB884-E284-67E4-3168-6D6B1B7A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C270D3-7983-C6A0-7B6E-62D2181F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0A92-A653-43E6-84DF-594D3E7C90C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9EEFD7-CF88-5BC1-D8D0-934740A86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83A1B0-912E-60C7-30E6-D2BFDBEA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7D0-A47A-4241-8963-A7F6A3116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5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599B4-364C-1040-5D0C-EE268D90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BDD5D3-83ED-9D40-3CF6-9DB8DC589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4F395E-7C61-AF79-3D26-325B0DDCF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489981-280A-82B9-BD87-92F76846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0A92-A653-43E6-84DF-594D3E7C90C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3572AF-B838-DF52-0130-78DBF4B37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FE1FDB-694B-0F49-A625-37873FBE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7D0-A47A-4241-8963-A7F6A3116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20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B59C5-F2DE-4762-9C33-88C4C175A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F87AC2-3513-533C-4581-450E10873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A809E8-EEB1-701A-8EC5-7525297E4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EAA878-7BB5-0C49-2B0F-DC3527BCA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9A863B-1A54-D5A7-7EA0-3DFD0027F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56D3D0-D1E6-6DC0-5E72-B7906FA54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0A92-A653-43E6-84DF-594D3E7C90C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E3DDF2-FBD0-60D7-2EFC-E42333F4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2AACF5-6966-EBD0-73F9-57E321D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7D0-A47A-4241-8963-A7F6A3116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31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62B59-04AF-7430-AFBD-034C20D3B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01DACD-AF75-E5B9-123B-422A8EB9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0A92-A653-43E6-84DF-594D3E7C90C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445E60-E07B-3639-BE59-1B99B5FD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095ADB-D3C9-BA00-8885-E0CF651C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7D0-A47A-4241-8963-A7F6A3116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05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CDDE80-FCAA-C652-8DC0-31515E49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0A92-A653-43E6-84DF-594D3E7C90C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FBB99E-587B-8CB1-402B-48610270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1617AC-F317-856D-ADF8-0709E592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7D0-A47A-4241-8963-A7F6A3116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D5969-062A-C20C-C94D-8D4FF9B7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CEF4E4-CF43-97C1-5E0F-09E79CFA8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3C4D7C-2870-1C3C-31D9-D6613ABA4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B08B6-6490-A5AD-CD5B-35B617EB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0A92-A653-43E6-84DF-594D3E7C90C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E1F171-B223-DCF6-A7D7-A2FDC2E6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B123-CB4A-2E06-0671-1C8A2905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7D0-A47A-4241-8963-A7F6A3116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93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5E076-DA6A-7228-31FD-A7948A96F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D76B23-1DD3-FDEC-3CAB-BBC1BC01E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E06BEE-9CE3-907B-C782-B77576FA0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422085-ACF4-D972-B1E8-F2C0FF11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0A92-A653-43E6-84DF-594D3E7C90C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ABB616-F343-0BBB-E423-D0484D97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5D3D6-FE02-FFB5-E629-6CA8659B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BD7D0-A47A-4241-8963-A7F6A3116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99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074572-C5C4-FE9E-94B3-7FAA16A1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86DE5F-3C78-DE25-E82E-48F921A55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A5603C-A46A-6272-8CCC-8E0CF82F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770A92-A653-43E6-84DF-594D3E7C90C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C26889-E92E-B581-61BC-EB3104805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7C6AD-4701-A1D4-8ABB-779627861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BD7D0-A47A-4241-8963-A7F6A3116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12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ello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" TargetMode="External"/><Relationship Id="rId2" Type="http://schemas.openxmlformats.org/officeDocument/2006/relationships/hyperlink" Target="http://www.oracle.com/k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357CF-1CF9-1F64-1748-65DD9CF65A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2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C79E18-1204-8173-5F3B-91E0EB392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308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F5EE8-2D88-D43B-00B3-EA76ED670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703C8-6041-71BA-0185-7D0DF3C3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 계층적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10C160-7673-847A-6D9E-902C17CA4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퍼시스턴스</a:t>
            </a:r>
            <a:r>
              <a:rPr lang="ko-KR" altLang="en-US" dirty="0"/>
              <a:t> 계층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비즈니스 계층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프레젠테이션 계층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도메인 객체</a:t>
            </a:r>
            <a:endParaRPr lang="en-US" altLang="ko-KR" dirty="0"/>
          </a:p>
          <a:p>
            <a:r>
              <a:rPr lang="ko-KR" altLang="en-US" dirty="0"/>
              <a:t>사진첨부</a:t>
            </a:r>
          </a:p>
        </p:txBody>
      </p:sp>
    </p:spTree>
    <p:extLst>
      <p:ext uri="{BB962C8B-B14F-4D97-AF65-F5344CB8AC3E}">
        <p14:creationId xmlns:p14="http://schemas.microsoft.com/office/powerpoint/2010/main" val="1895891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2E948-7695-2F13-46E2-64A0D495A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1BA28-9A1F-235E-E498-ACDCE1F9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도메인 객체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ADBDF-D9B7-FF39-344D-9FB598DC8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28874" cy="4532721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데이터 모델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객체 정보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고객 정보</a:t>
            </a:r>
            <a:r>
              <a:rPr lang="en-US" altLang="ko-KR" dirty="0"/>
              <a:t>, </a:t>
            </a:r>
            <a:r>
              <a:rPr lang="ko-KR" altLang="en-US" dirty="0"/>
              <a:t>배송 주소</a:t>
            </a:r>
            <a:r>
              <a:rPr lang="en-US" altLang="ko-KR" dirty="0"/>
              <a:t>, </a:t>
            </a:r>
            <a:r>
              <a:rPr lang="ko-KR" altLang="en-US" dirty="0"/>
              <a:t>주문 항목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속성</a:t>
            </a:r>
            <a:r>
              <a:rPr lang="en-US" altLang="ko-KR" dirty="0"/>
              <a:t>(</a:t>
            </a:r>
            <a:r>
              <a:rPr lang="ko-KR" altLang="en-US" dirty="0"/>
              <a:t>필드</a:t>
            </a:r>
            <a:r>
              <a:rPr lang="en-US" altLang="ko-KR" dirty="0"/>
              <a:t>)</a:t>
            </a:r>
            <a:r>
              <a:rPr lang="ko-KR" altLang="en-US" dirty="0"/>
              <a:t> 정의 </a:t>
            </a:r>
            <a:r>
              <a:rPr lang="en-US" altLang="ko-KR" dirty="0"/>
              <a:t>-&gt; Setter(), Getter()    </a:t>
            </a:r>
            <a:r>
              <a:rPr lang="ko-KR" altLang="en-US" dirty="0"/>
              <a:t>메서드 추가</a:t>
            </a:r>
            <a:endParaRPr lang="en-US" altLang="ko-KR" dirty="0"/>
          </a:p>
          <a:p>
            <a:r>
              <a:rPr lang="en-US" altLang="ko-KR" dirty="0"/>
              <a:t>Setter() </a:t>
            </a:r>
            <a:r>
              <a:rPr lang="ko-KR" altLang="en-US" dirty="0" err="1"/>
              <a:t>필드값</a:t>
            </a:r>
            <a:r>
              <a:rPr lang="ko-KR" altLang="en-US" dirty="0"/>
              <a:t> </a:t>
            </a:r>
            <a:r>
              <a:rPr lang="ko-KR" altLang="en-US" dirty="0" err="1"/>
              <a:t>꺼내오기</a:t>
            </a:r>
            <a:endParaRPr lang="en-US" altLang="ko-KR" dirty="0"/>
          </a:p>
          <a:p>
            <a:r>
              <a:rPr lang="en-US" altLang="ko-KR" dirty="0"/>
              <a:t>Getter() </a:t>
            </a:r>
            <a:r>
              <a:rPr lang="ko-KR" altLang="en-US" dirty="0" err="1"/>
              <a:t>필드값</a:t>
            </a:r>
            <a:r>
              <a:rPr lang="ko-KR" altLang="en-US" dirty="0"/>
              <a:t> 넣기</a:t>
            </a:r>
            <a:r>
              <a:rPr lang="en-US" altLang="ko-KR" dirty="0"/>
              <a:t>/</a:t>
            </a:r>
            <a:r>
              <a:rPr lang="ko-KR" altLang="en-US" dirty="0"/>
              <a:t>변경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E9DB3B-BFED-E447-DDF9-EB8271B28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839" y="499653"/>
            <a:ext cx="4553585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0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3DB22-2F95-46DE-47B4-BA954FBB2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F0925-80DB-1773-8DB8-4E1473A4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퍼시스턴스</a:t>
            </a:r>
            <a:r>
              <a:rPr lang="ko-KR" altLang="en-US" dirty="0"/>
              <a:t> 계층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9A5FF9-3E6F-D607-095E-09CD05AD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액세스 계층 </a:t>
            </a:r>
            <a:r>
              <a:rPr lang="en-US" altLang="ko-KR" dirty="0"/>
              <a:t>(</a:t>
            </a:r>
            <a:r>
              <a:rPr lang="ko-KR" altLang="en-US" dirty="0"/>
              <a:t>데이터 저장</a:t>
            </a:r>
            <a:r>
              <a:rPr lang="en-US" altLang="ko-KR" dirty="0"/>
              <a:t>,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@Repository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360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D01CA03-385C-9F31-7C65-6D7AEE5A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91" y="1197697"/>
            <a:ext cx="7670749" cy="446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4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E7CF41-0556-90B7-7BA7-A792C9297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01903"/>
            <a:ext cx="7008214" cy="54819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6C06B0-2B54-F15E-12BC-B0541597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789752"/>
            <a:ext cx="5554033" cy="15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D64EA-3444-9BD3-5DA0-59809F169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C69E6-05EC-E1CF-A13C-635BAC71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비즈니스 계층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DBA19-F806-5E24-7E3F-5A731298D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포괄적인 서비스를 표현하는 계층</a:t>
            </a:r>
            <a:endParaRPr lang="en-US" altLang="ko-KR" dirty="0"/>
          </a:p>
          <a:p>
            <a:r>
              <a:rPr lang="ko-KR" altLang="en-US" dirty="0"/>
              <a:t>데이터를 어떻게 사용할지 결정하는 계층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@Service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2563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2853F0-0F96-75FB-C639-BD7EB33CEF7B}"/>
              </a:ext>
            </a:extLst>
          </p:cNvPr>
          <p:cNvSpPr txBox="1"/>
          <p:nvPr/>
        </p:nvSpPr>
        <p:spPr>
          <a:xfrm>
            <a:off x="481263" y="1279137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altLang="ko-KR" sz="1800" b="1" u="sng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ackage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com.springboot.service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java.util.List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com.springboot.domain.Book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BookService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>
              <a:buNone/>
            </a:pP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List&lt;Book&gt;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getAllBookList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>
              <a:buNone/>
            </a:pP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6539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0B610F-2327-D021-634D-3A4CA7E393A7}"/>
              </a:ext>
            </a:extLst>
          </p:cNvPr>
          <p:cNvSpPr txBox="1"/>
          <p:nvPr/>
        </p:nvSpPr>
        <p:spPr>
          <a:xfrm>
            <a:off x="216568" y="579397"/>
            <a:ext cx="1175886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altLang="ko-KR" sz="1800" b="1" u="sng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ackage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com.springboot.service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java.util.List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org.springframework.beans.factory.annotation.Autowired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org.springframework.stereotype.Service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com.springboot.domain.Book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com.springboot.repository.BookRepository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18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@Service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BookServiceImpl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BookService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@Autowired</a:t>
            </a:r>
            <a:endParaRPr lang="en-US" altLang="ko-KR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BookRepository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bookRepository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altLang="ko-KR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List&lt;Book&gt;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getAllBookList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bookRepository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.getAllBookList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1662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20A9F-9C62-1642-9B7C-95F0E1AA6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DC0D1-743F-5B92-DAD5-AF97FB23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프레젠테이션 계층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9C6433-1347-4784-FBA3-FE871BF1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사용자의 요청과 응답을 처리하는 계층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MVC </a:t>
            </a:r>
            <a:r>
              <a:rPr lang="ko-KR" altLang="en-US" dirty="0"/>
              <a:t>포함</a:t>
            </a:r>
            <a:endParaRPr lang="en-US" altLang="ko-KR" dirty="0"/>
          </a:p>
          <a:p>
            <a:r>
              <a:rPr lang="en-US" altLang="ko-KR" dirty="0"/>
              <a:t>Model, View, Controller</a:t>
            </a:r>
          </a:p>
          <a:p>
            <a:endParaRPr lang="en-US" altLang="ko-KR" dirty="0"/>
          </a:p>
          <a:p>
            <a:r>
              <a:rPr lang="en-US" altLang="ko-KR" dirty="0"/>
              <a:t>Controller -&gt; @Controller</a:t>
            </a:r>
          </a:p>
          <a:p>
            <a:r>
              <a:rPr lang="en-US" altLang="ko-KR" dirty="0"/>
              <a:t>View -&gt; </a:t>
            </a:r>
            <a:r>
              <a:rPr lang="en-US" altLang="ko-KR" dirty="0" err="1"/>
              <a:t>Thymeleaf</a:t>
            </a:r>
            <a:r>
              <a:rPr lang="en-US" altLang="ko-KR" dirty="0"/>
              <a:t> </a:t>
            </a:r>
            <a:r>
              <a:rPr lang="ko-KR" altLang="en-US" dirty="0"/>
              <a:t>템플릿 엔진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8490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5BF33D-D676-55ED-0F28-74899869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38" y="1876926"/>
            <a:ext cx="8851024" cy="3890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8CF3F8-155D-207B-8260-06647392F692}"/>
              </a:ext>
            </a:extLst>
          </p:cNvPr>
          <p:cNvSpPr txBox="1"/>
          <p:nvPr/>
        </p:nvSpPr>
        <p:spPr>
          <a:xfrm>
            <a:off x="850838" y="705467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컨트롤러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 구현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078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0943E4-81C6-1768-EE1D-AE32537F3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err="1"/>
              <a:t>부트란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77A8F-2E61-DB3D-E584-542114F7B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기반</a:t>
            </a:r>
            <a:r>
              <a:rPr lang="en-US" altLang="ko-KR" dirty="0"/>
              <a:t> </a:t>
            </a:r>
            <a:r>
              <a:rPr lang="ko-KR" altLang="en-US" dirty="0"/>
              <a:t>오픈소스 프레임워크</a:t>
            </a:r>
            <a:endParaRPr lang="en-US" altLang="ko-KR" dirty="0"/>
          </a:p>
          <a:p>
            <a:r>
              <a:rPr lang="ko-KR" altLang="en-US" dirty="0"/>
              <a:t>스프링에서는 </a:t>
            </a:r>
            <a:r>
              <a:rPr lang="en-US" altLang="ko-KR" dirty="0"/>
              <a:t>XML </a:t>
            </a:r>
            <a:r>
              <a:rPr lang="ko-KR" altLang="en-US" dirty="0"/>
              <a:t>환경 구성</a:t>
            </a:r>
            <a:r>
              <a:rPr lang="en-US" altLang="ko-KR" dirty="0"/>
              <a:t>,</a:t>
            </a:r>
            <a:r>
              <a:rPr lang="ko-KR" altLang="en-US" dirty="0"/>
              <a:t> 종속성 설정 필요</a:t>
            </a:r>
            <a:r>
              <a:rPr lang="en-US" altLang="ko-KR" dirty="0"/>
              <a:t>, </a:t>
            </a:r>
            <a:r>
              <a:rPr lang="ko-KR" altLang="en-US" dirty="0"/>
              <a:t>스프링 부트는 필요 없음</a:t>
            </a:r>
            <a:endParaRPr lang="en-US" altLang="ko-KR" dirty="0"/>
          </a:p>
          <a:p>
            <a:r>
              <a:rPr lang="ko-KR" altLang="en-US" dirty="0"/>
              <a:t>쉽고 빠르게 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스프링 프레임워크 </a:t>
            </a:r>
            <a:r>
              <a:rPr lang="en-US" altLang="ko-KR" dirty="0"/>
              <a:t>+ </a:t>
            </a:r>
            <a:r>
              <a:rPr lang="ko-KR" altLang="en-US" dirty="0"/>
              <a:t>내장 웹 서버</a:t>
            </a:r>
            <a:r>
              <a:rPr lang="en-US" altLang="ko-KR" dirty="0"/>
              <a:t>(</a:t>
            </a:r>
            <a:r>
              <a:rPr lang="ko-KR" altLang="en-US" dirty="0"/>
              <a:t>임베디드 서버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616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FA91EB-7153-2FFD-24A1-367F5D56C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4" y="2652157"/>
            <a:ext cx="11714791" cy="32220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48C725-3611-3287-71AE-4FCED6145031}"/>
              </a:ext>
            </a:extLst>
          </p:cNvPr>
          <p:cNvSpPr txBox="1"/>
          <p:nvPr/>
        </p:nvSpPr>
        <p:spPr>
          <a:xfrm>
            <a:off x="417095" y="98377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4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  <a:cs typeface="+mj-cs"/>
              </a:rPr>
              <a:t>뷰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19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75459-1370-1809-DA92-39FE842C1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2897E-4166-D8E3-EAEB-5861D8C51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빈칸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2F1FA-BC69-0FD5-2638-1CB8F0BA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13" y="1786296"/>
            <a:ext cx="10515600" cy="4351338"/>
          </a:xfrm>
        </p:spPr>
        <p:txBody>
          <a:bodyPr/>
          <a:lstStyle/>
          <a:p>
            <a:r>
              <a:rPr lang="en-US" altLang="ko-KR" dirty="0"/>
              <a:t>( </a:t>
            </a:r>
            <a:r>
              <a:rPr lang="ko-KR" altLang="en-US" dirty="0"/>
              <a:t>            </a:t>
            </a:r>
            <a:r>
              <a:rPr lang="en-US" altLang="ko-KR" dirty="0"/>
              <a:t>)</a:t>
            </a:r>
            <a:r>
              <a:rPr lang="ko-KR" altLang="en-US" dirty="0"/>
              <a:t>는 기존의 스프링 프레임워크를 기반으로 스프링의 모든 기능을 제공하면서 스프링 설정은 자동화한 프레임워크다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Src</a:t>
            </a:r>
            <a:r>
              <a:rPr lang="en-US" altLang="ko-KR" dirty="0"/>
              <a:t>/main/resources/static </a:t>
            </a:r>
            <a:r>
              <a:rPr lang="ko-KR" altLang="en-US" dirty="0"/>
              <a:t>폴더에 </a:t>
            </a:r>
            <a:r>
              <a:rPr lang="en-US" altLang="ko-KR" dirty="0"/>
              <a:t>hello.html </a:t>
            </a:r>
            <a:r>
              <a:rPr lang="ko-KR" altLang="en-US" dirty="0"/>
              <a:t>파일을 생성했다면</a:t>
            </a:r>
            <a:r>
              <a:rPr lang="en-US" altLang="ko-KR" dirty="0"/>
              <a:t>, </a:t>
            </a:r>
            <a:r>
              <a:rPr lang="ko-KR" altLang="en-US" dirty="0"/>
              <a:t>결과를 확인하기 위해서 접속해야 하는 </a:t>
            </a:r>
            <a:r>
              <a:rPr lang="en-US" altLang="ko-KR" dirty="0" err="1"/>
              <a:t>url</a:t>
            </a:r>
            <a:r>
              <a:rPr lang="ko-KR" altLang="en-US" dirty="0"/>
              <a:t>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도메인 객체는 </a:t>
            </a:r>
            <a:r>
              <a:rPr lang="en-US" altLang="ko-KR" dirty="0"/>
              <a:t>(</a:t>
            </a:r>
            <a:r>
              <a:rPr lang="ko-KR" altLang="en-US" dirty="0"/>
              <a:t>      </a:t>
            </a:r>
            <a:r>
              <a:rPr lang="en-US" altLang="ko-KR" dirty="0"/>
              <a:t>)</a:t>
            </a:r>
            <a:r>
              <a:rPr lang="ko-KR" altLang="en-US" dirty="0"/>
              <a:t>와 </a:t>
            </a:r>
            <a:r>
              <a:rPr lang="en-US" altLang="ko-KR" dirty="0"/>
              <a:t>(      ) </a:t>
            </a:r>
            <a:r>
              <a:rPr lang="ko-KR" altLang="en-US" dirty="0"/>
              <a:t>메서드를 추가해야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데이터베이스나 파일에 접근하여 데이터를 처리하는 곳으로 데이터 액세스 계층인 곳은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애플리케이션이 제공하는 포괄적인 서비스를 표현하는 계층은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0417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E720C-024F-38D4-3818-36B577EC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CBBD8B-7C73-6887-E6A9-172A1A7EC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스프링 부트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>
                <a:hlinkClick r:id="rId2"/>
              </a:rPr>
              <a:t>http://localhost:8080/hello.html</a:t>
            </a:r>
            <a:endParaRPr lang="en-US" altLang="ko-KR" dirty="0"/>
          </a:p>
          <a:p>
            <a:r>
              <a:rPr lang="en-US" altLang="ko-KR" dirty="0"/>
              <a:t>3. Setting / Getting</a:t>
            </a:r>
          </a:p>
          <a:p>
            <a:r>
              <a:rPr lang="en-US" altLang="ko-KR" dirty="0"/>
              <a:t>4. </a:t>
            </a:r>
            <a:r>
              <a:rPr lang="ko-KR" altLang="en-US" dirty="0" err="1"/>
              <a:t>퍼시스턴스</a:t>
            </a:r>
            <a:r>
              <a:rPr lang="ko-KR" altLang="en-US" dirty="0"/>
              <a:t> 계층</a:t>
            </a:r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비즈니스 계층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150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82443-5C2B-08E0-BEEB-7481A31D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 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DAFC4-EB9E-2C9E-3FA5-C2405DB44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0310"/>
          </a:xfrm>
        </p:spPr>
        <p:txBody>
          <a:bodyPr>
            <a:normAutofit fontScale="25000" lnSpcReduction="20000"/>
          </a:bodyPr>
          <a:lstStyle/>
          <a:p>
            <a:pPr marL="0" marR="0">
              <a:buNone/>
            </a:pPr>
            <a:r>
              <a:rPr lang="en-US" altLang="ko-KR" sz="5600" b="1" u="sng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5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ackage</a:t>
            </a: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com.springboot.service</a:t>
            </a: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endParaRPr lang="en-US" altLang="ko-KR" sz="5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5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java.util.List</a:t>
            </a: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endParaRPr lang="en-US" altLang="ko-KR" sz="5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5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org.springframework.beans.factory.annotation.Autowired</a:t>
            </a: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US" altLang="ko-KR" sz="5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org.springframework.stereotype.Service</a:t>
            </a: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endParaRPr lang="en-US" altLang="ko-KR" sz="5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5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com.springboot.domain.Book</a:t>
            </a: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US" altLang="ko-KR" sz="5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com.springboot.repository.BookRepository</a:t>
            </a: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5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5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@Service</a:t>
            </a:r>
            <a:endParaRPr lang="en-US" altLang="ko-KR" sz="5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5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BookServiceImpl</a:t>
            </a: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BookService</a:t>
            </a: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altLang="ko-KR" sz="5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@Autowired</a:t>
            </a:r>
            <a:endParaRPr lang="en-US" altLang="ko-KR" sz="5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sz="5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____________ </a:t>
            </a:r>
            <a:r>
              <a:rPr lang="en-US" altLang="ko-KR" sz="5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bookRepository</a:t>
            </a: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altLang="ko-KR" sz="5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altLang="ko-KR" sz="5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altLang="ko-KR" sz="5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List&lt;Book&gt; </a:t>
            </a:r>
            <a:r>
              <a:rPr lang="en-US" altLang="ko-KR" sz="5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getAllBookList</a:t>
            </a: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457200" lvl="1" indent="0">
              <a:buNone/>
            </a:pPr>
            <a:r>
              <a:rPr lang="en-US" altLang="ko-KR" sz="56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en-US" altLang="ko-KR" sz="5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bookRepository</a:t>
            </a:r>
            <a:r>
              <a:rPr lang="en-US" altLang="ko-KR" sz="5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.getAllBookList</a:t>
            </a: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buNone/>
            </a:pPr>
            <a:r>
              <a:rPr lang="en-US" altLang="ko-KR" sz="5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58203D-5F67-CB3C-5338-84FE7F65E98C}"/>
              </a:ext>
            </a:extLst>
          </p:cNvPr>
          <p:cNvSpPr/>
          <p:nvPr/>
        </p:nvSpPr>
        <p:spPr>
          <a:xfrm>
            <a:off x="2113935" y="5184315"/>
            <a:ext cx="1278194" cy="1966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66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387F2-FC48-B6F5-BB62-B219D7A03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81C92-32F4-15D4-1F20-25E5EEFD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코딩 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A67EA3E-A357-0834-1F3C-11BFFE6FF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8107"/>
            <a:ext cx="8476194" cy="37261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B270A7F-39C4-4368-09B6-5A5F378DACCA}"/>
              </a:ext>
            </a:extLst>
          </p:cNvPr>
          <p:cNvSpPr/>
          <p:nvPr/>
        </p:nvSpPr>
        <p:spPr>
          <a:xfrm>
            <a:off x="5771535" y="4306529"/>
            <a:ext cx="2143433" cy="2458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65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5F20B-C9D1-73A3-BB66-D32EBF39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24559-AD3C-49F2-4C1F-0DAD4CBA6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BookRepository</a:t>
            </a:r>
            <a:endParaRPr lang="en-US" altLang="ko-KR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비즈니스 코드에서 </a:t>
            </a:r>
            <a:r>
              <a:rPr lang="ko-KR" alt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북레포지터리</a:t>
            </a:r>
            <a:r>
              <a:rPr lang="ko-KR" alt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파일에서 저장한 파일을 가져온다</a:t>
            </a:r>
            <a:r>
              <a:rPr lang="en-US" altLang="ko-KR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2.getAllBookList()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컨트롤러 코드인데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웹 요청을 처리할 메서드를 비즈니스 계층을 통해서 가져온다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0781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D955F-AC13-84B6-6670-F27F7877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553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0948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5247A-4024-DE1A-E942-BF2073E4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 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138D3-4B88-02AB-0C61-896D42D1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/>
              <a:t>환경 설정 자동화</a:t>
            </a:r>
            <a:endParaRPr lang="en-US" altLang="ko-KR" dirty="0"/>
          </a:p>
          <a:p>
            <a:pPr marL="0" indent="0" fontAlgn="base">
              <a:buNone/>
            </a:pPr>
            <a:endParaRPr lang="ko-KR" altLang="en-US" dirty="0"/>
          </a:p>
          <a:p>
            <a:pPr fontAlgn="base"/>
            <a:r>
              <a:rPr lang="ko-KR" altLang="en-US" dirty="0"/>
              <a:t>종속성 관리 자동화</a:t>
            </a:r>
            <a:r>
              <a:rPr lang="en-US" altLang="ko-KR" dirty="0"/>
              <a:t>(</a:t>
            </a:r>
            <a:r>
              <a:rPr lang="ko-KR" altLang="en-US" dirty="0" err="1"/>
              <a:t>스타터</a:t>
            </a:r>
            <a:r>
              <a:rPr lang="ko-KR" altLang="en-US" dirty="0"/>
              <a:t> 종속성 이용</a:t>
            </a:r>
            <a:r>
              <a:rPr lang="en-US" altLang="ko-KR" dirty="0"/>
              <a:t>, </a:t>
            </a:r>
            <a:r>
              <a:rPr lang="ko-KR" altLang="en-US" dirty="0"/>
              <a:t>의존성 간단히 처리</a:t>
            </a:r>
            <a:r>
              <a:rPr lang="en-US" altLang="ko-KR" dirty="0"/>
              <a:t>)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설정 파일 외부화</a:t>
            </a:r>
            <a:r>
              <a:rPr lang="en-US" altLang="ko-KR" dirty="0"/>
              <a:t>(XML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ko-KR" altLang="en-US" dirty="0"/>
              <a:t>다양한 환경에서 실행</a:t>
            </a:r>
            <a:r>
              <a:rPr lang="en-US" altLang="ko-KR" dirty="0"/>
              <a:t>)</a:t>
            </a:r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라이브러리 버전 관리 자동화</a:t>
            </a:r>
            <a:r>
              <a:rPr lang="en-US" altLang="ko-KR" dirty="0"/>
              <a:t>(</a:t>
            </a:r>
            <a:r>
              <a:rPr lang="ko-KR" altLang="en-US" dirty="0"/>
              <a:t>스프링</a:t>
            </a:r>
            <a:r>
              <a:rPr lang="en-US" altLang="ko-KR" dirty="0"/>
              <a:t>, </a:t>
            </a:r>
            <a:r>
              <a:rPr lang="ko-KR" altLang="en-US" dirty="0"/>
              <a:t>의존 관계 라이브러리</a:t>
            </a:r>
            <a:r>
              <a:rPr lang="en-US" altLang="ko-KR" dirty="0"/>
              <a:t>)</a:t>
            </a:r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독립형 애플리케이션 생성</a:t>
            </a:r>
            <a:endParaRPr lang="en-US" altLang="ko-KR" dirty="0"/>
          </a:p>
          <a:p>
            <a:pPr fontAlgn="base"/>
            <a:endParaRPr lang="ko-KR" altLang="en-US" dirty="0"/>
          </a:p>
          <a:p>
            <a:pPr fontAlgn="base"/>
            <a:r>
              <a:rPr lang="ko-KR" altLang="en-US" dirty="0"/>
              <a:t>프로덕션 지원</a:t>
            </a:r>
            <a:r>
              <a:rPr lang="en-US" altLang="ko-KR" dirty="0"/>
              <a:t>(</a:t>
            </a:r>
            <a:r>
              <a:rPr lang="ko-KR" altLang="en-US" dirty="0"/>
              <a:t>모니터링을 위한 통계</a:t>
            </a:r>
            <a:r>
              <a:rPr lang="en-US" altLang="ko-KR" dirty="0"/>
              <a:t>, </a:t>
            </a:r>
            <a:r>
              <a:rPr lang="ko-KR" altLang="en-US" dirty="0"/>
              <a:t>상태점검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173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C10E7-D614-4D1C-CA50-BF4EAC3EF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00C16-BA46-AB00-17DA-898DFDF4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스프링 부트 </a:t>
            </a:r>
            <a:r>
              <a:rPr lang="en-US" altLang="ko-KR" dirty="0"/>
              <a:t>/ </a:t>
            </a:r>
            <a:r>
              <a:rPr lang="ko-KR" altLang="en-US" dirty="0"/>
              <a:t>스프링 </a:t>
            </a:r>
            <a:r>
              <a:rPr lang="en-US" altLang="ko-KR" dirty="0"/>
              <a:t>MVC / </a:t>
            </a:r>
            <a:r>
              <a:rPr lang="ko-KR" altLang="en-US" dirty="0"/>
              <a:t>스프링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A3F1C-B44D-7319-11C2-28CADB12A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en-US" altLang="ko-KR" dirty="0"/>
              <a:t>: </a:t>
            </a:r>
            <a:r>
              <a:rPr lang="ko-KR" altLang="en-US" dirty="0"/>
              <a:t>자바 기반</a:t>
            </a:r>
            <a:r>
              <a:rPr lang="en-US" altLang="ko-KR" dirty="0"/>
              <a:t>, </a:t>
            </a:r>
            <a:r>
              <a:rPr lang="ko-KR" altLang="en-US" dirty="0"/>
              <a:t>웹 애플리케이션 개발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스프링 </a:t>
            </a:r>
            <a:r>
              <a:rPr lang="en-US" altLang="ko-KR" dirty="0"/>
              <a:t>MVC : MVC </a:t>
            </a:r>
            <a:r>
              <a:rPr lang="ko-KR" altLang="en-US" dirty="0"/>
              <a:t>패턴 적용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스프링 부트 </a:t>
            </a:r>
            <a:r>
              <a:rPr lang="en-US" altLang="ko-KR" dirty="0"/>
              <a:t>: </a:t>
            </a:r>
            <a:r>
              <a:rPr lang="ko-KR" altLang="en-US" dirty="0"/>
              <a:t>스프링 기반</a:t>
            </a:r>
            <a:r>
              <a:rPr lang="en-US" altLang="ko-KR" dirty="0"/>
              <a:t>, </a:t>
            </a:r>
            <a:r>
              <a:rPr lang="ko-KR" altLang="en-US" dirty="0"/>
              <a:t>스프링 설정 자동화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사진 첨부</a:t>
            </a:r>
          </a:p>
        </p:txBody>
      </p:sp>
    </p:spTree>
    <p:extLst>
      <p:ext uri="{BB962C8B-B14F-4D97-AF65-F5344CB8AC3E}">
        <p14:creationId xmlns:p14="http://schemas.microsoft.com/office/powerpoint/2010/main" val="113160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C3DB4-2CC4-5FD9-64A3-610D06159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ED518-61F9-24B7-BCBD-B7D1260E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20CBF-6AF9-88CE-3C37-AC21F67A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 설치 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http://www.oracle.com/kr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통합 개발 환경 </a:t>
            </a:r>
            <a:r>
              <a:rPr lang="en-US" altLang="ko-KR" dirty="0"/>
              <a:t>– </a:t>
            </a:r>
            <a:r>
              <a:rPr lang="ko-KR" altLang="en-US" dirty="0"/>
              <a:t>이클립스 설치 </a:t>
            </a:r>
            <a:r>
              <a:rPr lang="en-US" altLang="ko-KR" dirty="0"/>
              <a:t>(</a:t>
            </a:r>
            <a:r>
              <a:rPr lang="en-US" altLang="ko-KR" dirty="0">
                <a:hlinkClick r:id="rId3"/>
              </a:rPr>
              <a:t>http://www.eclipse.org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스프링 개발 도구 </a:t>
            </a:r>
            <a:r>
              <a:rPr lang="en-US" altLang="ko-KR" dirty="0"/>
              <a:t>- STS (eclipse marketplace)</a:t>
            </a:r>
          </a:p>
        </p:txBody>
      </p:sp>
    </p:spTree>
    <p:extLst>
      <p:ext uri="{BB962C8B-B14F-4D97-AF65-F5344CB8AC3E}">
        <p14:creationId xmlns:p14="http://schemas.microsoft.com/office/powerpoint/2010/main" val="259414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6AECD-8A23-88A7-EFCF-9704A99CE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5EA7F-D9ED-4FD7-7381-411BFABE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생성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B3C6830-546A-6B09-1470-DEDBDA582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ko-KR" altLang="en-US" dirty="0"/>
              <a:t>프로젝트 이름</a:t>
            </a:r>
            <a:endParaRPr lang="en-US" altLang="ko-KR" dirty="0"/>
          </a:p>
          <a:p>
            <a:r>
              <a:rPr lang="en-US" altLang="ko-KR" dirty="0"/>
              <a:t>Maven / Gradle</a:t>
            </a:r>
          </a:p>
          <a:p>
            <a:r>
              <a:rPr lang="ko-KR" altLang="en-US" dirty="0"/>
              <a:t>회사명</a:t>
            </a:r>
            <a:endParaRPr lang="en-US" altLang="ko-KR" dirty="0"/>
          </a:p>
          <a:p>
            <a:r>
              <a:rPr lang="ko-KR" altLang="en-US" dirty="0"/>
              <a:t>패키지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669351-E842-298F-310E-3FE137E27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262"/>
            <a:ext cx="3929949" cy="555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8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0DCE7-3649-C83E-089E-63D8DCD32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051C4-249D-9517-398D-F8FA0338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182E3-B568-B9AE-5C64-D9F3B6E2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160" y="1825625"/>
            <a:ext cx="7406640" cy="4351338"/>
          </a:xfrm>
        </p:spPr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/main/java 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프로젝트 이름</a:t>
            </a:r>
            <a:r>
              <a:rPr lang="en-US" altLang="ko-KR" dirty="0"/>
              <a:t>Application.java)</a:t>
            </a:r>
          </a:p>
          <a:p>
            <a:endParaRPr lang="en-US" altLang="ko-KR" dirty="0"/>
          </a:p>
          <a:p>
            <a:r>
              <a:rPr lang="en-US" altLang="ko-KR" dirty="0" err="1"/>
              <a:t>Src</a:t>
            </a:r>
            <a:r>
              <a:rPr lang="en-US" altLang="ko-KR" dirty="0"/>
              <a:t>/main/resources </a:t>
            </a:r>
          </a:p>
          <a:p>
            <a:pPr marL="0" indent="0">
              <a:buNone/>
            </a:pPr>
            <a:r>
              <a:rPr lang="en-US" altLang="ko-KR" dirty="0"/>
              <a:t>(templates, static, </a:t>
            </a:r>
            <a:r>
              <a:rPr lang="en-US" altLang="ko-KR" dirty="0" err="1"/>
              <a:t>application.properties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Build.gradle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빌드 정보를 정의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E36220-D830-327B-D186-B3D1E8F3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4869"/>
            <a:ext cx="2972215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0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8AA11-76F9-A853-BAC0-376065772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E2277-9C6F-EBBC-A112-6A331828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실행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80EC48-6169-FACE-A1AC-73AFE6350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55963"/>
            <a:ext cx="3281606" cy="147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4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5676A-1913-C2D9-A3F4-6F1D2003F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8A2A5-30BC-97F8-DAEB-B3C4F167B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860690-484A-F88D-A183-302BF5323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Src</a:t>
            </a:r>
            <a:r>
              <a:rPr lang="en-US" altLang="ko-KR" dirty="0"/>
              <a:t>/main/resource/static </a:t>
            </a:r>
            <a:r>
              <a:rPr lang="ko-KR" altLang="en-US" dirty="0"/>
              <a:t>폴더에 </a:t>
            </a:r>
            <a:r>
              <a:rPr lang="en-US" altLang="ko-KR" dirty="0"/>
              <a:t>hello.html</a:t>
            </a:r>
            <a:r>
              <a:rPr lang="ko-KR" altLang="en-US" dirty="0"/>
              <a:t>을 작성했다면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http://localhost:8080/hello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5987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687</Words>
  <Application>Microsoft Office PowerPoint</Application>
  <PresentationFormat>와이드스크린</PresentationFormat>
  <Paragraphs>159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Consolas</vt:lpstr>
      <vt:lpstr>Office 테마</vt:lpstr>
      <vt:lpstr>스프링 2주차</vt:lpstr>
      <vt:lpstr>스프링 부트란</vt:lpstr>
      <vt:lpstr>스프링 부트 주요 기능</vt:lpstr>
      <vt:lpstr>스프링 부트 / 스프링 MVC / 스프링</vt:lpstr>
      <vt:lpstr>개발 환경 설정</vt:lpstr>
      <vt:lpstr>프로젝트 생성</vt:lpstr>
      <vt:lpstr>파일 구조</vt:lpstr>
      <vt:lpstr>프로젝트 실행</vt:lpstr>
      <vt:lpstr>결과 확인</vt:lpstr>
      <vt:lpstr>스프링 부트 계층적 구조</vt:lpstr>
      <vt:lpstr>도메인 객체</vt:lpstr>
      <vt:lpstr>퍼시스턴스 계층</vt:lpstr>
      <vt:lpstr>PowerPoint 프레젠테이션</vt:lpstr>
      <vt:lpstr>PowerPoint 프레젠테이션</vt:lpstr>
      <vt:lpstr>비즈니스 계층</vt:lpstr>
      <vt:lpstr>PowerPoint 프레젠테이션</vt:lpstr>
      <vt:lpstr>PowerPoint 프레젠테이션</vt:lpstr>
      <vt:lpstr>프레젠테이션 계층</vt:lpstr>
      <vt:lpstr>PowerPoint 프레젠테이션</vt:lpstr>
      <vt:lpstr>PowerPoint 프레젠테이션</vt:lpstr>
      <vt:lpstr>빈칸 문제</vt:lpstr>
      <vt:lpstr>답</vt:lpstr>
      <vt:lpstr>코딩 문제 1</vt:lpstr>
      <vt:lpstr>코딩 문제 2</vt:lpstr>
      <vt:lpstr>답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 park</dc:creator>
  <cp:lastModifiedBy>jin park</cp:lastModifiedBy>
  <cp:revision>3</cp:revision>
  <dcterms:created xsi:type="dcterms:W3CDTF">2025-09-29T03:49:14Z</dcterms:created>
  <dcterms:modified xsi:type="dcterms:W3CDTF">2025-09-29T11:54:25Z</dcterms:modified>
</cp:coreProperties>
</file>