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64916-AD14-852D-2644-4A3DF5298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E74D5E-482C-C0E0-0F01-39EACA014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3EF81A-14F7-6CB2-A223-E1623CCE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B17F-119A-478D-A651-215FBA655825}" type="datetimeFigureOut">
              <a:rPr lang="es-MX" smtClean="0"/>
              <a:t>17/11/2024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18BD4-8E2C-12F3-9B02-499B08EC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C3CD28-474C-AFB5-A9A4-5ABE295B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9D06-D72E-46E3-8358-013DDA8FE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755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E5F94-7DE1-CA81-4B7E-6AC10552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B7043A-78A0-9899-64CF-F01862F2E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3A8F1B-4952-5813-084C-7190772C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B17F-119A-478D-A651-215FBA655825}" type="datetimeFigureOut">
              <a:rPr lang="es-MX" smtClean="0"/>
              <a:t>17/11/2024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17CC20-2C04-9E68-05DB-97248EE0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636EE5-3518-64F7-D5B4-82551991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9D06-D72E-46E3-8358-013DDA8FE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028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086029-11EA-0B7E-ABBF-113D4C083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0BAA8D-B23B-8F98-A720-19AD32543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957189-4E95-DEFF-A540-815169D6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B17F-119A-478D-A651-215FBA655825}" type="datetimeFigureOut">
              <a:rPr lang="es-MX" smtClean="0"/>
              <a:t>17/11/2024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CDCD4-1878-6FBE-4DFE-9BF7E385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1D7E54-A9EE-8491-9B03-32B958A5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9D06-D72E-46E3-8358-013DDA8FE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223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DCC18-A953-0801-58CE-DEE1500F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BF72E-6090-06BB-4FBD-8C5F86064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09B6F0-3A34-3E87-3670-4DB1F68B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B17F-119A-478D-A651-215FBA655825}" type="datetimeFigureOut">
              <a:rPr lang="es-MX" smtClean="0"/>
              <a:t>17/11/2024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A15CB8-1BE4-6F30-2A1E-99E6B6D1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A22D6B-6624-8DA2-A16D-3D0D913F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9D06-D72E-46E3-8358-013DDA8FE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231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F49FF-3B23-3E64-80BE-9AB8EEAE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D3165B-5C3E-D056-2A18-2686FD15E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C2EF94-201C-EADF-4DE2-925CF17A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B17F-119A-478D-A651-215FBA655825}" type="datetimeFigureOut">
              <a:rPr lang="es-MX" smtClean="0"/>
              <a:t>17/11/2024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D3117-24BE-813D-13E6-C53D106A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476B17-4E51-74A6-2A99-04FED11F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9D06-D72E-46E3-8358-013DDA8FE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712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F3F54-6BCD-CFFB-0315-75C14E68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64E583-2510-2A05-4669-216078DD2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A64C45-8092-9E78-EA4F-C168EF33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8A6A0E-9B89-5347-DBDF-6DA3F8C6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B17F-119A-478D-A651-215FBA655825}" type="datetimeFigureOut">
              <a:rPr lang="es-MX" smtClean="0"/>
              <a:t>17/11/2024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081665-E929-96FE-8C74-FF5941F6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63C0CB-44D1-09A6-8925-B8B80A5D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9D06-D72E-46E3-8358-013DDA8FE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65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A38B7-00D8-14C9-4796-74751AC2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F6177A-78DD-F2D7-4746-55AE95F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1F8C73-84D9-E81D-ABE4-5E92F1DF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2DEE69-025D-8AAA-85B8-2756606E0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205572-663B-B063-B350-89185E40D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A00BE9-AAD6-41F3-80A6-3A2C53EC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B17F-119A-478D-A651-215FBA655825}" type="datetimeFigureOut">
              <a:rPr lang="es-MX" smtClean="0"/>
              <a:t>17/11/2024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06A93D-618C-28B3-1389-7243F91E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1D783A-66B1-3192-D665-9F81E994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9D06-D72E-46E3-8358-013DDA8FE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328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A8D2F-188E-CF5B-8A6C-BC96BC4C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02C513-1320-9AEC-85D1-B730D7DA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B17F-119A-478D-A651-215FBA655825}" type="datetimeFigureOut">
              <a:rPr lang="es-MX" smtClean="0"/>
              <a:t>17/11/2024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BD94E6-7F07-486F-0257-7B9FB2E3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B824AF-BD3C-B0A9-BC14-753761F7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9D06-D72E-46E3-8358-013DDA8FE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744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065B54-79EC-285C-ADD9-FB8AFC11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B17F-119A-478D-A651-215FBA655825}" type="datetimeFigureOut">
              <a:rPr lang="es-MX" smtClean="0"/>
              <a:t>17/11/2024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846F8B-0D59-A951-EB53-EAB65293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AF74B1-1AD2-14CC-2417-CBD1A53D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9D06-D72E-46E3-8358-013DDA8FE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899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010FD-05AA-8B1A-8863-960ECD6D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AB55FD-931A-7247-9FF1-B66C0E774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D2F74E-6C47-7E3D-FF17-76040EA99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090F5F-1DD0-656A-7200-1F8AC725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B17F-119A-478D-A651-215FBA655825}" type="datetimeFigureOut">
              <a:rPr lang="es-MX" smtClean="0"/>
              <a:t>17/11/2024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57EE65-DFD4-1AE6-D075-8352D5B3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71F33C-1C53-1802-2ACA-FB1BD13B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9D06-D72E-46E3-8358-013DDA8FE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080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1011C-ADA7-5A82-37C9-453297CF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52E063-BC96-22E8-DE8B-CAD541916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914BBA-5967-D9B9-DE96-78FBADEF0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A2C6FA-A2DE-1864-8B56-69D3D7E6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B17F-119A-478D-A651-215FBA655825}" type="datetimeFigureOut">
              <a:rPr lang="es-MX" smtClean="0"/>
              <a:t>17/11/2024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B0B828-EE26-6B56-E538-F73F2080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D568A0-3FA4-69C5-D62C-3D8AF6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9D06-D72E-46E3-8358-013DDA8FE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166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DC2C08-4DAD-C186-049B-F43F7D10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4A6A35-3B61-0D20-CA1E-A8BB2D855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1CF2DA-F905-2CC2-F14E-536D12B42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B17F-119A-478D-A651-215FBA655825}" type="datetimeFigureOut">
              <a:rPr lang="es-MX" smtClean="0"/>
              <a:t>17/11/2024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557435-D847-C728-29D1-04D17F839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73483D-EE7A-9928-E144-4E712C374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9D06-D72E-46E3-8358-013DDA8FE3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085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F98C6FE-B54E-F4EB-CD44-29BDBEF870DC}"/>
              </a:ext>
            </a:extLst>
          </p:cNvPr>
          <p:cNvSpPr/>
          <p:nvPr/>
        </p:nvSpPr>
        <p:spPr>
          <a:xfrm>
            <a:off x="3452884" y="2715904"/>
            <a:ext cx="4217158" cy="277049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7FA1793-8DE0-157F-20D6-43D5C293C12E}"/>
              </a:ext>
            </a:extLst>
          </p:cNvPr>
          <p:cNvSpPr/>
          <p:nvPr/>
        </p:nvSpPr>
        <p:spPr>
          <a:xfrm>
            <a:off x="3452884" y="450375"/>
            <a:ext cx="4217158" cy="21154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4214177-B7D5-D056-1322-4C0FCE14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299" y="481181"/>
            <a:ext cx="4094328" cy="20537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977BD255-BE2D-CFCF-AD44-D85DD5F35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11321"/>
              </p:ext>
            </p:extLst>
          </p:nvPr>
        </p:nvGraphicFramePr>
        <p:xfrm>
          <a:off x="3628788" y="2988631"/>
          <a:ext cx="39798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307">
                  <a:extLst>
                    <a:ext uri="{9D8B030D-6E8A-4147-A177-3AD203B41FA5}">
                      <a16:colId xmlns:a16="http://schemas.microsoft.com/office/drawing/2014/main" val="1668966218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1542429363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670894818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2829769229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2326227284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1403718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92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58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31658"/>
                  </a:ext>
                </a:extLst>
              </a:tr>
            </a:tbl>
          </a:graphicData>
        </a:graphic>
      </p:graphicFrame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F42169B-308F-EBED-6B15-99CB31EA3F0C}"/>
              </a:ext>
            </a:extLst>
          </p:cNvPr>
          <p:cNvSpPr/>
          <p:nvPr/>
        </p:nvSpPr>
        <p:spPr>
          <a:xfrm>
            <a:off x="6469039" y="4885899"/>
            <a:ext cx="1139588" cy="2320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56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F98C6FE-B54E-F4EB-CD44-29BDBEF870DC}"/>
              </a:ext>
            </a:extLst>
          </p:cNvPr>
          <p:cNvSpPr/>
          <p:nvPr/>
        </p:nvSpPr>
        <p:spPr>
          <a:xfrm>
            <a:off x="3016156" y="2715904"/>
            <a:ext cx="3220872" cy="38623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D4015BB-8526-B787-ED05-363527FE4BD3}"/>
              </a:ext>
            </a:extLst>
          </p:cNvPr>
          <p:cNvSpPr/>
          <p:nvPr/>
        </p:nvSpPr>
        <p:spPr>
          <a:xfrm>
            <a:off x="4078405" y="3004783"/>
            <a:ext cx="1703696" cy="2024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D74E9A0-E9E8-484D-01B0-320142291A98}"/>
              </a:ext>
            </a:extLst>
          </p:cNvPr>
          <p:cNvSpPr/>
          <p:nvPr/>
        </p:nvSpPr>
        <p:spPr>
          <a:xfrm>
            <a:off x="4103425" y="3394882"/>
            <a:ext cx="1703696" cy="2024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D5919D7-9A3F-BCE1-106E-5242D1E94256}"/>
              </a:ext>
            </a:extLst>
          </p:cNvPr>
          <p:cNvSpPr/>
          <p:nvPr/>
        </p:nvSpPr>
        <p:spPr>
          <a:xfrm>
            <a:off x="4078405" y="3770199"/>
            <a:ext cx="1703696" cy="2024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100153B-EA08-EEF9-F328-F1F24A657953}"/>
              </a:ext>
            </a:extLst>
          </p:cNvPr>
          <p:cNvSpPr/>
          <p:nvPr/>
        </p:nvSpPr>
        <p:spPr>
          <a:xfrm>
            <a:off x="4103425" y="4424144"/>
            <a:ext cx="1703696" cy="4617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76FB1AD-7779-4A52-57A9-55A828EAB16F}"/>
              </a:ext>
            </a:extLst>
          </p:cNvPr>
          <p:cNvSpPr/>
          <p:nvPr/>
        </p:nvSpPr>
        <p:spPr>
          <a:xfrm>
            <a:off x="4103425" y="4922861"/>
            <a:ext cx="1703696" cy="8290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4199D1F-589E-390E-5B1D-5F9C5C62C9BE}"/>
              </a:ext>
            </a:extLst>
          </p:cNvPr>
          <p:cNvSpPr/>
          <p:nvPr/>
        </p:nvSpPr>
        <p:spPr>
          <a:xfrm>
            <a:off x="4078405" y="4142686"/>
            <a:ext cx="1703696" cy="2024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8182F03-A6E3-E2ED-227B-D725FB75D7D0}"/>
              </a:ext>
            </a:extLst>
          </p:cNvPr>
          <p:cNvSpPr/>
          <p:nvPr/>
        </p:nvSpPr>
        <p:spPr>
          <a:xfrm>
            <a:off x="4078405" y="5788905"/>
            <a:ext cx="1703696" cy="260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7543ABC-8EED-B4A1-8ABA-11042B7D262B}"/>
              </a:ext>
            </a:extLst>
          </p:cNvPr>
          <p:cNvSpPr txBox="1"/>
          <p:nvPr/>
        </p:nvSpPr>
        <p:spPr>
          <a:xfrm>
            <a:off x="3370997" y="2928283"/>
            <a:ext cx="73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Texto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69C637A-B2D5-94FE-A47D-4F3F22F6F354}"/>
              </a:ext>
            </a:extLst>
          </p:cNvPr>
          <p:cNvSpPr txBox="1"/>
          <p:nvPr/>
        </p:nvSpPr>
        <p:spPr>
          <a:xfrm>
            <a:off x="3345977" y="3326514"/>
            <a:ext cx="73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Texto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0654471-C839-5F54-C0DE-76BD5F52B50A}"/>
              </a:ext>
            </a:extLst>
          </p:cNvPr>
          <p:cNvSpPr txBox="1"/>
          <p:nvPr/>
        </p:nvSpPr>
        <p:spPr>
          <a:xfrm>
            <a:off x="3345977" y="3695846"/>
            <a:ext cx="73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Texto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BE9F398-A07B-F1C7-2299-E007480C1F36}"/>
              </a:ext>
            </a:extLst>
          </p:cNvPr>
          <p:cNvSpPr txBox="1"/>
          <p:nvPr/>
        </p:nvSpPr>
        <p:spPr>
          <a:xfrm>
            <a:off x="3345977" y="4006438"/>
            <a:ext cx="73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Texto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F90FEE9-C109-A49F-5E6E-412CA02043BB}"/>
              </a:ext>
            </a:extLst>
          </p:cNvPr>
          <p:cNvSpPr txBox="1"/>
          <p:nvPr/>
        </p:nvSpPr>
        <p:spPr>
          <a:xfrm>
            <a:off x="3370997" y="4309875"/>
            <a:ext cx="73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Texto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175AADC-79D0-24DA-8424-A9706D68422E}"/>
              </a:ext>
            </a:extLst>
          </p:cNvPr>
          <p:cNvSpPr txBox="1"/>
          <p:nvPr/>
        </p:nvSpPr>
        <p:spPr>
          <a:xfrm>
            <a:off x="3370997" y="4804148"/>
            <a:ext cx="73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Texto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FA0A22C-EA10-D6A4-7812-6DBFA2D271A0}"/>
              </a:ext>
            </a:extLst>
          </p:cNvPr>
          <p:cNvSpPr txBox="1"/>
          <p:nvPr/>
        </p:nvSpPr>
        <p:spPr>
          <a:xfrm>
            <a:off x="3370997" y="5679708"/>
            <a:ext cx="73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Texto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D2909FF-E39A-8B15-4CE6-64B602DA9A1B}"/>
              </a:ext>
            </a:extLst>
          </p:cNvPr>
          <p:cNvSpPr/>
          <p:nvPr/>
        </p:nvSpPr>
        <p:spPr>
          <a:xfrm>
            <a:off x="5049673" y="6183563"/>
            <a:ext cx="732428" cy="2601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651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7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Danilo Enrique Valladares Mejía</dc:creator>
  <cp:lastModifiedBy>Danilo Enrique Valladares Mejía</cp:lastModifiedBy>
  <cp:revision>1</cp:revision>
  <dcterms:created xsi:type="dcterms:W3CDTF">2024-11-18T04:38:21Z</dcterms:created>
  <dcterms:modified xsi:type="dcterms:W3CDTF">2024-11-18T20:14:14Z</dcterms:modified>
</cp:coreProperties>
</file>