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07A1-DF64-0F42-9D0D-1CAE04ECB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1F559-F1CF-8D4D-BC82-3C19C6C01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7781-5DF1-CF4C-B884-A3FDCB57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6BED-FBE3-D543-B8E9-B75EA06A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2C7E-7566-F34E-8D66-F5A47108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1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3B1-C03D-3A45-9C5E-B6FC20C5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D7987-2E3F-5F45-A550-F0BE00194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00FB-7158-3E48-8F1E-2DBD4FC4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9299-EFB3-A544-8378-B9C97BB2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B47AB-EDB0-B844-B0F3-A6174310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18E3A-D8D9-3D4C-BA7F-843D09410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6E1B-0A0A-EB43-88A7-000C4E3FF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4288-63F2-5743-9C0A-BAFFD45C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AB79-F165-064E-ACF6-081C87BC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AAA3-3B21-3247-BC20-20E712C9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A273-BE62-F14C-9454-C1F2E687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DBD7-8418-494B-953C-A4C691CE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CB7A-DCE5-5446-8C0A-C39E61E2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2946-3053-224D-8B1B-193EE6D6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B281-CF41-5543-902F-C8A9C039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5267-8C0C-A945-8641-D014EA90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1C833-3FCB-6F46-9FDB-FD8EBC0F8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6F46-0EEF-9046-9F1E-4D123F18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3493-C023-2345-A97A-1F163525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ACF4-4632-F74F-9DDF-95664AE0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6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7692-CDDD-BC45-89AA-F7F1A309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3D9E-5797-0C41-A605-66A725E10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59FC-44C7-8141-B33A-2BA288A0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4FB8-0C06-0B46-B07F-C6E7C78C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64A84-20F6-5F43-B8E3-6B3A0747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E80F-B208-ED42-91A0-B1382D30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8F31-5ED7-7F4D-ACFD-B7D2B0CC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DC5C5-E310-004E-905E-C83CD804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F21A-5493-3241-9874-77746DBB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3B7C3-0AB8-434B-8FC2-651D6079A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F7FE0-411E-D749-9170-FFEE12D3C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DF323-047B-204D-AEB6-D874AFFA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84A89-3D99-C349-B2E8-9C3621AD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9C124-03E0-E242-9741-89AE3FC6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0AE9-8025-9F44-BA57-8DBBC2FD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693C7-D22A-C04A-ABA2-452D1CC9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9FC96-0FF0-3242-B223-3C83DC1E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0533E-D945-B04D-B54E-876D91AA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9A9B2-76B2-E842-A7A9-1F98594F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A92F8-7B0C-0C4D-A147-CE70B690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5F475-56AA-D64D-B80D-BEC4D148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3796-9FBF-FE44-9B6C-094B1EFF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AF81-8A6B-9541-B5B6-474B1AB9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FC7EA-6235-DF42-B890-EB990633B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E178D-9BB2-8142-9A44-8085C3DE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F59E4-BC2D-4D4D-9849-00744D33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16BD-73AF-3845-84C4-CEEF82F8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EA0C-838E-BA4A-B76F-21031AE0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FDE44-EE07-5C4A-A215-799278590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1D734-8289-4146-B938-81861CA0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02D31-B275-3C43-A8CC-891FCF15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9AF3B-A215-6B46-8EEC-A338A207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34DA1-182D-0243-991C-C12C12E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5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A0137-32AA-C847-9422-76295769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42A0A-EF69-114F-BAD6-B771C11A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2CE0-3189-034E-8E48-ADE5D8520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242E-9263-AA4A-9D16-7E5254E743B7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975D-1D1E-554E-A7DE-5E0F5EC1F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C9FCF-ED9A-3248-93B8-1F3744826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5708-57FC-954A-9235-C79A89419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3763-D99E-6444-8199-D4E89BF93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you want to be a Tie Fighter Pilot!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F9861-71E6-A547-ADCA-7791F9B7F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 provided by and for Silicon 2021</a:t>
            </a:r>
          </a:p>
          <a:p>
            <a:endParaRPr lang="en-US" dirty="0"/>
          </a:p>
          <a:p>
            <a:r>
              <a:rPr lang="en-US" dirty="0"/>
              <a:t>**** DO NOT SHARE EXTERNAL ****</a:t>
            </a:r>
          </a:p>
        </p:txBody>
      </p:sp>
    </p:spTree>
    <p:extLst>
      <p:ext uri="{BB962C8B-B14F-4D97-AF65-F5344CB8AC3E}">
        <p14:creationId xmlns:p14="http://schemas.microsoft.com/office/powerpoint/2010/main" val="39140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1E592-008C-9541-913C-70C4CEDE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Things you will learn to do </a:t>
            </a:r>
          </a:p>
        </p:txBody>
      </p:sp>
      <p:sp>
        <p:nvSpPr>
          <p:cNvPr id="1033" name="Content Placeholder 1029">
            <a:extLst>
              <a:ext uri="{FF2B5EF4-FFF2-40B4-BE49-F238E27FC236}">
                <a16:creationId xmlns:a16="http://schemas.microsoft.com/office/drawing/2014/main" id="{C6B3FDFD-DA1A-4A86-8D8F-1FAC4930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2000" dirty="0"/>
              <a:t>Fly a mark 3 tie fighter! </a:t>
            </a:r>
          </a:p>
          <a:p>
            <a:r>
              <a:rPr lang="en-US" sz="2000" dirty="0"/>
              <a:t>Use its weapons to fight the rebel scum</a:t>
            </a:r>
          </a:p>
          <a:p>
            <a:r>
              <a:rPr lang="en-US" sz="2000" dirty="0"/>
              <a:t>Bonus it makes cool noises when it shoots PEW PEW PEW!</a:t>
            </a:r>
          </a:p>
        </p:txBody>
      </p:sp>
      <p:pic>
        <p:nvPicPr>
          <p:cNvPr id="1026" name="Picture 2" descr="TIE/LN starfighter | Wookieepedia | Fandom">
            <a:extLst>
              <a:ext uri="{FF2B5EF4-FFF2-40B4-BE49-F238E27FC236}">
                <a16:creationId xmlns:a16="http://schemas.microsoft.com/office/drawing/2014/main" id="{F1F72060-8837-634A-8E81-8E71D0EB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7454" y="952500"/>
            <a:ext cx="4033019" cy="482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78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7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7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BB950-28E8-BF45-9697-FF966086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You get to wear this cool hat! </a:t>
            </a:r>
          </a:p>
        </p:txBody>
      </p:sp>
      <p:sp>
        <p:nvSpPr>
          <p:cNvPr id="2058" name="Content Placeholder 2053">
            <a:extLst>
              <a:ext uri="{FF2B5EF4-FFF2-40B4-BE49-F238E27FC236}">
                <a16:creationId xmlns:a16="http://schemas.microsoft.com/office/drawing/2014/main" id="{75F630A7-9FAF-4F19-A9D2-DF534031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dirty="0"/>
              <a:t>The come in 1 color </a:t>
            </a:r>
          </a:p>
          <a:p>
            <a:r>
              <a:rPr lang="en-US" dirty="0"/>
              <a:t>They can fog up so just keep that in mind</a:t>
            </a:r>
          </a:p>
          <a:p>
            <a:r>
              <a:rPr lang="en-US" dirty="0"/>
              <a:t>They can stink so make sure you wash it on a regular basis</a:t>
            </a:r>
          </a:p>
        </p:txBody>
      </p:sp>
      <p:pic>
        <p:nvPicPr>
          <p:cNvPr id="2050" name="Picture 2" descr="Star Wars TIE Fighter Collector's Helmet - Entertainment Earth">
            <a:extLst>
              <a:ext uri="{FF2B5EF4-FFF2-40B4-BE49-F238E27FC236}">
                <a16:creationId xmlns:a16="http://schemas.microsoft.com/office/drawing/2014/main" id="{029C30C9-0BA2-7043-B1C7-8DE5F35DD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4073" y="661916"/>
            <a:ext cx="5557909" cy="55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7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C1D91-3ED0-7E4F-B49C-951A90EF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31" y="985420"/>
            <a:ext cx="3890534" cy="158881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You get to live in a Star destroyer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8D89893F-F844-4291-8989-6D1882FE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82" y="3497628"/>
            <a:ext cx="3785031" cy="17613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 is like a giant cruise ship in space but fewer drinks and less sun bathing </a:t>
            </a:r>
          </a:p>
        </p:txBody>
      </p:sp>
      <p:pic>
        <p:nvPicPr>
          <p:cNvPr id="3076" name="Picture 4" descr="Star Destroyer | Wookieepedia | Fandom">
            <a:extLst>
              <a:ext uri="{FF2B5EF4-FFF2-40B4-BE49-F238E27FC236}">
                <a16:creationId xmlns:a16="http://schemas.microsoft.com/office/drawing/2014/main" id="{1E8BF47C-5BC8-A444-95F6-803CCFB2B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6501" y="1837617"/>
            <a:ext cx="6350493" cy="311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C18B8-DE36-6340-A2ED-DE4D8E49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will need to login each time </a:t>
            </a:r>
          </a:p>
        </p:txBody>
      </p:sp>
      <p:pic>
        <p:nvPicPr>
          <p:cNvPr id="4102" name="Picture 6" descr="Star Wars TIE Fighter with pilot, 3DS Projects In Work #4, 3D MeshWorks,  3DS, NASA, Reference Photos">
            <a:extLst>
              <a:ext uri="{FF2B5EF4-FFF2-40B4-BE49-F238E27FC236}">
                <a16:creationId xmlns:a16="http://schemas.microsoft.com/office/drawing/2014/main" id="{9825F3A1-4711-4D4F-9653-87B651CE3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-3" b="-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BFA65D-8804-1843-9157-40F8C1CF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dirty="0"/>
              <a:t>Your username will be your TC number </a:t>
            </a:r>
          </a:p>
          <a:p>
            <a:r>
              <a:rPr lang="en-US" dirty="0"/>
              <a:t>The password will be Silicon{EmpireTieFighter123!!}</a:t>
            </a:r>
          </a:p>
        </p:txBody>
      </p:sp>
    </p:spTree>
    <p:extLst>
      <p:ext uri="{BB962C8B-B14F-4D97-AF65-F5344CB8AC3E}">
        <p14:creationId xmlns:p14="http://schemas.microsoft.com/office/powerpoint/2010/main" val="281936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B209-E88D-4B48-A99E-C98A1B34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crash they cost a ton of credits! </a:t>
            </a:r>
          </a:p>
        </p:txBody>
      </p:sp>
      <p:pic>
        <p:nvPicPr>
          <p:cNvPr id="5122" name="Picture 2" descr="Pin by Zachary Musick on Star Wars | Star wars images, Star wars pictures,  Star wars ships">
            <a:extLst>
              <a:ext uri="{FF2B5EF4-FFF2-40B4-BE49-F238E27FC236}">
                <a16:creationId xmlns:a16="http://schemas.microsoft.com/office/drawing/2014/main" id="{71041E89-DC5E-A94F-B487-CDD5D5A474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17" y="1825625"/>
            <a:ext cx="77071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73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ucasfilm Reveals Information About New Tie Fighter In Solo: A Star Wars  Story - CINEMABLEND">
            <a:extLst>
              <a:ext uri="{FF2B5EF4-FFF2-40B4-BE49-F238E27FC236}">
                <a16:creationId xmlns:a16="http://schemas.microsoft.com/office/drawing/2014/main" id="{E71F2CD0-C749-5E49-84BB-72F65084A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DF6AA-46D8-2242-B069-12421AA6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Welcome aboard!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46C5967E-0E70-436B-BA50-4E7F63B5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3600" dirty="0"/>
              <a:t>Long live the empire! </a:t>
            </a:r>
          </a:p>
        </p:txBody>
      </p:sp>
    </p:spTree>
    <p:extLst>
      <p:ext uri="{BB962C8B-B14F-4D97-AF65-F5344CB8AC3E}">
        <p14:creationId xmlns:p14="http://schemas.microsoft.com/office/powerpoint/2010/main" val="194582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155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 you want to be a Tie Fighter Pilot! </vt:lpstr>
      <vt:lpstr>Things you will learn to do </vt:lpstr>
      <vt:lpstr>You get to wear this cool hat! </vt:lpstr>
      <vt:lpstr>You get to live in a Star destroyer</vt:lpstr>
      <vt:lpstr>You will need to login each time </vt:lpstr>
      <vt:lpstr>Don’t crash they cost a ton of credits! </vt:lpstr>
      <vt:lpstr>Welcome aboard!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to be a Tie Fighter Pilot! </dc:title>
  <dc:creator>Cobb, Daniel J</dc:creator>
  <cp:lastModifiedBy>Cobb, Daniel J</cp:lastModifiedBy>
  <cp:revision>5</cp:revision>
  <dcterms:created xsi:type="dcterms:W3CDTF">2021-05-25T17:15:35Z</dcterms:created>
  <dcterms:modified xsi:type="dcterms:W3CDTF">2021-05-25T18:35:23Z</dcterms:modified>
</cp:coreProperties>
</file>