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4.2099-11.2099 -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Sekwencja miesięcy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Cały przedział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