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otal - raport finansow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3. Total jako sekwencja miesięc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. Total jako całość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. Uśredniony miesią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