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tal - raport finansow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. Total jako sekwencja miesię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. Total jako całoś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. Uśredniony miesią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