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2018 -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Rok jako sekwencja miesięcy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Rok jako całość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