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Total (12.98 - 12.99)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