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Total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Total jako sekwencja miesięcy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Total jako całość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