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04-39AD-4EBB-AA1C-4BEC0443F12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D8B-8FBD-4448-83B9-FFFC264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8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04-39AD-4EBB-AA1C-4BEC0443F12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D8B-8FBD-4448-83B9-FFFC264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1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04-39AD-4EBB-AA1C-4BEC0443F12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D8B-8FBD-4448-83B9-FFFC264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5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04-39AD-4EBB-AA1C-4BEC0443F12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D8B-8FBD-4448-83B9-FFFC264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04-39AD-4EBB-AA1C-4BEC0443F12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D8B-8FBD-4448-83B9-FFFC264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04-39AD-4EBB-AA1C-4BEC0443F12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D8B-8FBD-4448-83B9-FFFC264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04-39AD-4EBB-AA1C-4BEC0443F12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D8B-8FBD-4448-83B9-FFFC264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04-39AD-4EBB-AA1C-4BEC0443F12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D8B-8FBD-4448-83B9-FFFC264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7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04-39AD-4EBB-AA1C-4BEC0443F12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D8B-8FBD-4448-83B9-FFFC264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6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04-39AD-4EBB-AA1C-4BEC0443F12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D8B-8FBD-4448-83B9-FFFC264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8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F04-39AD-4EBB-AA1C-4BEC0443F12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ED8B-8FBD-4448-83B9-FFFC264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4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9BF04-39AD-4EBB-AA1C-4BEC0443F12B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4ED8B-8FBD-4448-83B9-FFFC264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6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HPLS 2</a:t>
            </a:r>
            <a:r>
              <a:rPr lang="en-US" baseline="30000" dirty="0" smtClean="0"/>
              <a:t>nd</a:t>
            </a:r>
            <a:r>
              <a:rPr lang="en-US" dirty="0" smtClean="0"/>
              <a:t> Progress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27" y="93518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1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progress &amp; assignments</a:t>
            </a:r>
          </a:p>
          <a:p>
            <a:r>
              <a:rPr lang="en-US" dirty="0" smtClean="0"/>
              <a:t>Team issues/problems/discussion</a:t>
            </a:r>
          </a:p>
          <a:p>
            <a:r>
              <a:rPr lang="en-US" dirty="0" smtClean="0"/>
              <a:t>What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7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Tasks/Stories (15/5 – 29/5)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719924"/>
              </p:ext>
            </p:extLst>
          </p:nvPr>
        </p:nvGraphicFramePr>
        <p:xfrm>
          <a:off x="838200" y="1825625"/>
          <a:ext cx="10515600" cy="9138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73"/>
                <a:gridCol w="2673927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Task/Story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Updates/Comments</a:t>
                      </a:r>
                      <a:endParaRPr lang="en-US" dirty="0"/>
                    </a:p>
                  </a:txBody>
                  <a:tcPr/>
                </a:tc>
              </a:tr>
              <a:tr h="4287462"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r>
                        <a:rPr lang="en-US" baseline="0" dirty="0" smtClean="0"/>
                        <a:t> up Repository (GIT) and add all the members into 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[22/5] </a:t>
                      </a:r>
                      <a:r>
                        <a:rPr lang="en-US" dirty="0" smtClean="0"/>
                        <a:t>– Tuck Wai has setup</a:t>
                      </a:r>
                      <a:r>
                        <a:rPr lang="en-US" baseline="0" dirty="0" smtClean="0"/>
                        <a:t> the repo. Below is the members track list: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/>
                        <a:t>Tuck Wai – added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/>
                        <a:t>Alicia – added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/>
                        <a:t>Jim – added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/>
                        <a:t>Albert – added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/>
                        <a:t>Jack – added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/>
                        <a:t>James – added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/>
                        <a:t>Ping </a:t>
                      </a:r>
                      <a:r>
                        <a:rPr lang="en-US" baseline="0" dirty="0" err="1" smtClean="0"/>
                        <a:t>Shian</a:t>
                      </a:r>
                      <a:r>
                        <a:rPr lang="en-US" baseline="0" dirty="0" smtClean="0"/>
                        <a:t> – added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/>
                        <a:t>Shally –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/>
                        <a:t>Sarah – added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smtClean="0"/>
                        <a:t>Aisyah – added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aseline="0" dirty="0" err="1" smtClean="0"/>
                        <a:t>Fizul</a:t>
                      </a:r>
                      <a:r>
                        <a:rPr lang="en-US" baseline="0" dirty="0" smtClean="0"/>
                        <a:t> –</a:t>
                      </a:r>
                    </a:p>
                    <a:p>
                      <a:pPr marL="342900" indent="-342900">
                        <a:buAutoNum type="arabicParenR"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setup common server (public cloud) environment for development/testing/</a:t>
                      </a:r>
                      <a:r>
                        <a:rPr lang="en-US" baseline="0" dirty="0" err="1" smtClean="0"/>
                        <a:t>poc</a:t>
                      </a:r>
                      <a:r>
                        <a:rPr lang="en-US" baseline="0" dirty="0" smtClean="0"/>
                        <a:t> purpose.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Tuck Wai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[22/5] </a:t>
                      </a:r>
                      <a:r>
                        <a:rPr lang="en-US" dirty="0" smtClean="0"/>
                        <a:t>– Tuck Wai will</a:t>
                      </a:r>
                      <a:r>
                        <a:rPr lang="en-US" baseline="0" dirty="0" smtClean="0"/>
                        <a:t> talk to Eric Leong to seek possibility to park HPLS into their existing </a:t>
                      </a:r>
                      <a:r>
                        <a:rPr lang="en-US" baseline="0" dirty="0" err="1" smtClean="0"/>
                        <a:t>Instaevent</a:t>
                      </a:r>
                      <a:r>
                        <a:rPr lang="en-US" baseline="0" dirty="0" smtClean="0"/>
                        <a:t> public cloud.</a:t>
                      </a:r>
                    </a:p>
                    <a:p>
                      <a:pPr marL="342900" indent="-342900">
                        <a:buAutoNum type="arabicParenR"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 setup server structure: </a:t>
                      </a:r>
                    </a:p>
                    <a:p>
                      <a:r>
                        <a:rPr lang="en-US" dirty="0" smtClean="0"/>
                        <a:t>DB(</a:t>
                      </a:r>
                      <a:r>
                        <a:rPr lang="en-US" dirty="0" err="1" smtClean="0"/>
                        <a:t>MongoDB</a:t>
                      </a:r>
                      <a:r>
                        <a:rPr lang="en-US" dirty="0" smtClean="0"/>
                        <a:t>) -&gt; </a:t>
                      </a:r>
                      <a:r>
                        <a:rPr lang="en-US" dirty="0" err="1" smtClean="0"/>
                        <a:t>nodeJS</a:t>
                      </a:r>
                      <a:r>
                        <a:rPr lang="en-US" dirty="0" smtClean="0"/>
                        <a:t>(Express.js) -&gt; </a:t>
                      </a:r>
                      <a:r>
                        <a:rPr lang="en-US" dirty="0" err="1" smtClean="0"/>
                        <a:t>webservices</a:t>
                      </a:r>
                      <a:r>
                        <a:rPr lang="en-US" dirty="0" smtClean="0"/>
                        <a:t>(REST</a:t>
                      </a:r>
                      <a:r>
                        <a:rPr lang="en-US" baseline="0" dirty="0" smtClean="0"/>
                        <a:t> – Jason)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Jack, Ping </a:t>
                      </a:r>
                      <a:r>
                        <a:rPr lang="en-US" b="1" dirty="0" err="1" smtClean="0"/>
                        <a:t>Shian</a:t>
                      </a:r>
                      <a:r>
                        <a:rPr lang="en-US" b="1" dirty="0" smtClean="0"/>
                        <a:t>, Tuck Wai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 smtClean="0"/>
                        <a:t>[22/5] </a:t>
                      </a:r>
                      <a:r>
                        <a:rPr lang="en-US" dirty="0" smtClean="0"/>
                        <a:t>– Going to setup separate discussion with team to nailed down final tech</a:t>
                      </a:r>
                      <a:r>
                        <a:rPr lang="en-US" baseline="0" dirty="0" smtClean="0"/>
                        <a:t> and move from there.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 Build/Setup </a:t>
                      </a:r>
                      <a:r>
                        <a:rPr lang="en-US" b="1" dirty="0" smtClean="0"/>
                        <a:t>METAIO 2D</a:t>
                      </a:r>
                      <a:r>
                        <a:rPr lang="en-US" b="1" baseline="0" dirty="0" smtClean="0"/>
                        <a:t> visual search </a:t>
                      </a:r>
                      <a:r>
                        <a:rPr lang="en-US" baseline="0" dirty="0" smtClean="0"/>
                        <a:t>which able to come back with key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Alicia – front end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 smtClean="0"/>
                        <a:t>[22/5] </a:t>
                      </a:r>
                      <a:r>
                        <a:rPr lang="en-US" dirty="0" smtClean="0"/>
                        <a:t>–  Going</a:t>
                      </a:r>
                      <a:r>
                        <a:rPr lang="en-US" baseline="0" dirty="0" smtClean="0"/>
                        <a:t> to setup separate discussion with team and proceed to development 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 Research/Build Product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(search/list/detail)</a:t>
                      </a:r>
                      <a:r>
                        <a:rPr lang="en-US" baseline="0" dirty="0" smtClean="0"/>
                        <a:t> Mobile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Alicia – front</a:t>
                      </a:r>
                      <a:r>
                        <a:rPr lang="en-US" baseline="0" dirty="0" smtClean="0"/>
                        <a:t>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[22/5] </a:t>
                      </a:r>
                      <a:r>
                        <a:rPr lang="en-US" dirty="0" smtClean="0"/>
                        <a:t>–  Going to setup separate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Discussion with team and proceed to development task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87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Tasks/Stories (30/5 – 5/6)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454749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73"/>
                <a:gridCol w="2673927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Task/Story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Updates/Comments</a:t>
                      </a:r>
                      <a:endParaRPr lang="en-US" dirty="0"/>
                    </a:p>
                  </a:txBody>
                  <a:tcPr/>
                </a:tc>
              </a:tr>
              <a:tr h="328526">
                <a:tc>
                  <a:txBody>
                    <a:bodyPr/>
                    <a:lstStyle/>
                    <a:p>
                      <a:r>
                        <a:rPr lang="en-US" dirty="0" smtClean="0"/>
                        <a:t>To build </a:t>
                      </a:r>
                      <a:r>
                        <a:rPr lang="en-US" dirty="0" err="1" smtClean="0"/>
                        <a:t>webservice</a:t>
                      </a:r>
                      <a:r>
                        <a:rPr lang="en-US" baseline="0" dirty="0" smtClean="0"/>
                        <a:t> (REST – Jason) for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 Research/Build </a:t>
                      </a:r>
                      <a:r>
                        <a:rPr lang="en-US" b="1" dirty="0" smtClean="0"/>
                        <a:t>Geo Locator </a:t>
                      </a:r>
                      <a:r>
                        <a:rPr lang="en-US" dirty="0" smtClean="0"/>
                        <a:t>(search/list/detail)</a:t>
                      </a:r>
                      <a:r>
                        <a:rPr lang="en-US" baseline="0" dirty="0" smtClean="0"/>
                        <a:t> Mobile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40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Team Meeting – 29/5/2014 2 PM – 3 PM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278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HPLS 2nd Progress Meeting</vt:lpstr>
      <vt:lpstr>Agenda</vt:lpstr>
      <vt:lpstr>Tasks/Stories (15/5 – 29/5)</vt:lpstr>
      <vt:lpstr>Tasks/Stories (30/5 – 5/6)</vt:lpstr>
      <vt:lpstr>What’s next?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HPLS 2nd Progress Meeting</dc:title>
  <dc:creator>Yip, Tuck Wai</dc:creator>
  <cp:lastModifiedBy>Yip, Tuck Wai</cp:lastModifiedBy>
  <cp:revision>12</cp:revision>
  <dcterms:created xsi:type="dcterms:W3CDTF">2014-05-22T04:39:00Z</dcterms:created>
  <dcterms:modified xsi:type="dcterms:W3CDTF">2014-05-22T06:42:33Z</dcterms:modified>
</cp:coreProperties>
</file>