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67" r:id="rId4"/>
    <p:sldId id="257" r:id="rId5"/>
    <p:sldId id="258" r:id="rId6"/>
    <p:sldId id="263" r:id="rId7"/>
    <p:sldId id="266" r:id="rId8"/>
    <p:sldId id="25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6250C-9EAA-4C40-A98D-70BA8F10B57C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56713501-11AC-4422-911F-1649CA62EA1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MY" dirty="0"/>
        </a:p>
      </dgm:t>
    </dgm:pt>
    <dgm:pt modelId="{4AF16B31-94A4-4A11-A9B6-F105B9DFB150}" type="parTrans" cxnId="{2128691D-05F9-44BE-9043-82A09BEF0B7E}">
      <dgm:prSet/>
      <dgm:spPr/>
      <dgm:t>
        <a:bodyPr/>
        <a:lstStyle/>
        <a:p>
          <a:endParaRPr lang="en-MY"/>
        </a:p>
      </dgm:t>
    </dgm:pt>
    <dgm:pt modelId="{A60C324C-A8FA-4AB4-A9D3-8DBBB1C326DB}" type="sibTrans" cxnId="{2128691D-05F9-44BE-9043-82A09BEF0B7E}">
      <dgm:prSet/>
      <dgm:spPr/>
      <dgm:t>
        <a:bodyPr/>
        <a:lstStyle/>
        <a:p>
          <a:endParaRPr lang="en-MY"/>
        </a:p>
      </dgm:t>
    </dgm:pt>
    <dgm:pt modelId="{AFA36133-2569-4805-B021-3B80B2996D33}">
      <dgm:prSet phldrT="[Text]"/>
      <dgm:spPr/>
      <dgm:t>
        <a:bodyPr/>
        <a:lstStyle/>
        <a:p>
          <a:pPr algn="ctr"/>
          <a:r>
            <a:rPr lang="en-US" dirty="0" smtClean="0">
              <a:latin typeface="HPFutura Book" panose="02000504030000020003" pitchFamily="50" charset="0"/>
            </a:rPr>
            <a:t>Proof</a:t>
          </a:r>
          <a:endParaRPr lang="en-MY" dirty="0">
            <a:latin typeface="HPFutura Book" panose="02000504030000020003" pitchFamily="50" charset="0"/>
          </a:endParaRPr>
        </a:p>
      </dgm:t>
    </dgm:pt>
    <dgm:pt modelId="{6D8473DC-D469-4E90-A517-A6A7E35D8F97}" type="parTrans" cxnId="{09E1C0EF-EE6A-48F3-A043-4B74BB988409}">
      <dgm:prSet/>
      <dgm:spPr/>
      <dgm:t>
        <a:bodyPr/>
        <a:lstStyle/>
        <a:p>
          <a:endParaRPr lang="en-MY"/>
        </a:p>
      </dgm:t>
    </dgm:pt>
    <dgm:pt modelId="{E70ECE3E-523F-46DC-BDBA-BECDA2A4A8AE}" type="sibTrans" cxnId="{09E1C0EF-EE6A-48F3-A043-4B74BB988409}">
      <dgm:prSet/>
      <dgm:spPr/>
      <dgm:t>
        <a:bodyPr/>
        <a:lstStyle/>
        <a:p>
          <a:endParaRPr lang="en-MY"/>
        </a:p>
      </dgm:t>
    </dgm:pt>
    <dgm:pt modelId="{F425AD80-35D3-47D1-9069-A26DE7035D15}">
      <dgm:prSet phldrT="[Text]"/>
      <dgm:spPr/>
      <dgm:t>
        <a:bodyPr/>
        <a:lstStyle/>
        <a:p>
          <a:r>
            <a:rPr lang="en-US" dirty="0" smtClean="0"/>
            <a:t>Build</a:t>
          </a:r>
          <a:endParaRPr lang="en-MY" dirty="0"/>
        </a:p>
      </dgm:t>
    </dgm:pt>
    <dgm:pt modelId="{AF06E803-91BD-42BD-B88B-18A3380478F0}" type="parTrans" cxnId="{322C5066-14D5-4AA9-8974-26EA1FFB6834}">
      <dgm:prSet/>
      <dgm:spPr/>
      <dgm:t>
        <a:bodyPr/>
        <a:lstStyle/>
        <a:p>
          <a:endParaRPr lang="en-MY"/>
        </a:p>
      </dgm:t>
    </dgm:pt>
    <dgm:pt modelId="{55BDAA06-B3A2-409D-9244-2F479FF9F400}" type="sibTrans" cxnId="{322C5066-14D5-4AA9-8974-26EA1FFB6834}">
      <dgm:prSet/>
      <dgm:spPr/>
      <dgm:t>
        <a:bodyPr/>
        <a:lstStyle/>
        <a:p>
          <a:endParaRPr lang="en-MY"/>
        </a:p>
      </dgm:t>
    </dgm:pt>
    <dgm:pt modelId="{E5124680-C7AA-4916-8F1E-357F134C75C4}">
      <dgm:prSet phldrT="[Text]"/>
      <dgm:spPr/>
      <dgm:t>
        <a:bodyPr/>
        <a:lstStyle/>
        <a:p>
          <a:pPr algn="ctr"/>
          <a:r>
            <a:rPr lang="en-US" dirty="0" smtClean="0">
              <a:latin typeface="HPFutura Book" panose="02000504030000020003" pitchFamily="50" charset="0"/>
            </a:rPr>
            <a:t>OF</a:t>
          </a:r>
          <a:endParaRPr lang="en-MY" dirty="0">
            <a:latin typeface="HPFutura Book" panose="02000504030000020003" pitchFamily="50" charset="0"/>
          </a:endParaRPr>
        </a:p>
      </dgm:t>
    </dgm:pt>
    <dgm:pt modelId="{6F74ABFB-24ED-4F26-A224-0A647AD00DF0}" type="parTrans" cxnId="{E88458F3-0088-4828-9546-F1996270DA74}">
      <dgm:prSet/>
      <dgm:spPr/>
      <dgm:t>
        <a:bodyPr/>
        <a:lstStyle/>
        <a:p>
          <a:endParaRPr lang="en-MY"/>
        </a:p>
      </dgm:t>
    </dgm:pt>
    <dgm:pt modelId="{AD3EAD29-323F-4D97-B7DC-47F0FD73B2C6}" type="sibTrans" cxnId="{E88458F3-0088-4828-9546-F1996270DA74}">
      <dgm:prSet/>
      <dgm:spPr/>
      <dgm:t>
        <a:bodyPr/>
        <a:lstStyle/>
        <a:p>
          <a:endParaRPr lang="en-MY"/>
        </a:p>
      </dgm:t>
    </dgm:pt>
    <dgm:pt modelId="{026AFA8F-4E31-4233-B506-ACBE14D066EF}">
      <dgm:prSet phldrT="[Text]"/>
      <dgm:spPr/>
      <dgm:t>
        <a:bodyPr/>
        <a:lstStyle/>
        <a:p>
          <a:r>
            <a:rPr lang="en-US" dirty="0" smtClean="0"/>
            <a:t>Test</a:t>
          </a:r>
          <a:endParaRPr lang="en-MY" dirty="0"/>
        </a:p>
      </dgm:t>
    </dgm:pt>
    <dgm:pt modelId="{9EF59696-8176-4384-ABAD-7AC1FFC70221}" type="parTrans" cxnId="{AF9CD038-F382-49AB-83C4-89EEBC19838E}">
      <dgm:prSet/>
      <dgm:spPr/>
      <dgm:t>
        <a:bodyPr/>
        <a:lstStyle/>
        <a:p>
          <a:endParaRPr lang="en-MY"/>
        </a:p>
      </dgm:t>
    </dgm:pt>
    <dgm:pt modelId="{F543538D-A7C4-4119-A366-953CF381B988}" type="sibTrans" cxnId="{AF9CD038-F382-49AB-83C4-89EEBC19838E}">
      <dgm:prSet/>
      <dgm:spPr/>
      <dgm:t>
        <a:bodyPr/>
        <a:lstStyle/>
        <a:p>
          <a:endParaRPr lang="en-MY"/>
        </a:p>
      </dgm:t>
    </dgm:pt>
    <dgm:pt modelId="{5FB5D075-9FF1-46DA-865F-57F16A0F4270}">
      <dgm:prSet phldrT="[Text]"/>
      <dgm:spPr/>
      <dgm:t>
        <a:bodyPr/>
        <a:lstStyle/>
        <a:p>
          <a:pPr algn="ctr"/>
          <a:r>
            <a:rPr lang="en-US" dirty="0" smtClean="0">
              <a:latin typeface="HPFutura Book" panose="02000504030000020003" pitchFamily="50" charset="0"/>
            </a:rPr>
            <a:t>Concept</a:t>
          </a:r>
          <a:endParaRPr lang="en-MY" dirty="0">
            <a:latin typeface="HPFutura Book" panose="02000504030000020003" pitchFamily="50" charset="0"/>
          </a:endParaRPr>
        </a:p>
      </dgm:t>
    </dgm:pt>
    <dgm:pt modelId="{5979AD30-5A90-4845-8D02-105F36859A6E}" type="parTrans" cxnId="{E5ABEC55-F4E9-40EC-9834-3CEF50E85EDD}">
      <dgm:prSet/>
      <dgm:spPr/>
      <dgm:t>
        <a:bodyPr/>
        <a:lstStyle/>
        <a:p>
          <a:endParaRPr lang="en-MY"/>
        </a:p>
      </dgm:t>
    </dgm:pt>
    <dgm:pt modelId="{486CF4AD-9147-498A-8C7A-0A22C243A608}" type="sibTrans" cxnId="{E5ABEC55-F4E9-40EC-9834-3CEF50E85EDD}">
      <dgm:prSet/>
      <dgm:spPr/>
      <dgm:t>
        <a:bodyPr/>
        <a:lstStyle/>
        <a:p>
          <a:endParaRPr lang="en-MY"/>
        </a:p>
      </dgm:t>
    </dgm:pt>
    <dgm:pt modelId="{83D6EC82-7CD4-4640-A472-C95E9BDED37F}" type="pres">
      <dgm:prSet presAssocID="{C7C6250C-9EAA-4C40-A98D-70BA8F10B57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FA695A-6520-4640-B346-F48AA07FB355}" type="pres">
      <dgm:prSet presAssocID="{C7C6250C-9EAA-4C40-A98D-70BA8F10B57C}" presName="tSp" presStyleCnt="0"/>
      <dgm:spPr/>
    </dgm:pt>
    <dgm:pt modelId="{823D5FC0-DCF8-4BBB-B3CC-717F3C7038FA}" type="pres">
      <dgm:prSet presAssocID="{C7C6250C-9EAA-4C40-A98D-70BA8F10B57C}" presName="bSp" presStyleCnt="0"/>
      <dgm:spPr/>
    </dgm:pt>
    <dgm:pt modelId="{4E5D2936-DDC9-4D70-ABE3-25D721659E02}" type="pres">
      <dgm:prSet presAssocID="{C7C6250C-9EAA-4C40-A98D-70BA8F10B57C}" presName="process" presStyleCnt="0"/>
      <dgm:spPr/>
    </dgm:pt>
    <dgm:pt modelId="{C0F16645-FCC6-422B-B6B8-B78102E366E6}" type="pres">
      <dgm:prSet presAssocID="{56713501-11AC-4422-911F-1649CA62EA1B}" presName="composite1" presStyleCnt="0"/>
      <dgm:spPr/>
    </dgm:pt>
    <dgm:pt modelId="{A54EF972-F4B1-4EB2-95B2-A8E33B157072}" type="pres">
      <dgm:prSet presAssocID="{56713501-11AC-4422-911F-1649CA62EA1B}" presName="dummyNode1" presStyleLbl="node1" presStyleIdx="0" presStyleCnt="3"/>
      <dgm:spPr/>
    </dgm:pt>
    <dgm:pt modelId="{EB10FAE0-7834-4C96-982A-DFC26D9B20F7}" type="pres">
      <dgm:prSet presAssocID="{56713501-11AC-4422-911F-1649CA62EA1B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F2DECBA-4B8E-4738-A3C4-DAB86D182D17}" type="pres">
      <dgm:prSet presAssocID="{56713501-11AC-4422-911F-1649CA62EA1B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5948F8DD-BCB8-4B09-B360-92E8E5377A7B}" type="pres">
      <dgm:prSet presAssocID="{56713501-11AC-4422-911F-1649CA62EA1B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46D3FFD-93E7-42C9-9781-67C896B2100D}" type="pres">
      <dgm:prSet presAssocID="{56713501-11AC-4422-911F-1649CA62EA1B}" presName="connSite1" presStyleCnt="0"/>
      <dgm:spPr/>
    </dgm:pt>
    <dgm:pt modelId="{8A0B6731-BA9A-470D-BFF1-7B87A61A7ACC}" type="pres">
      <dgm:prSet presAssocID="{A60C324C-A8FA-4AB4-A9D3-8DBBB1C326DB}" presName="Name9" presStyleLbl="sibTrans2D1" presStyleIdx="0" presStyleCnt="2"/>
      <dgm:spPr/>
      <dgm:t>
        <a:bodyPr/>
        <a:lstStyle/>
        <a:p>
          <a:endParaRPr lang="en-US"/>
        </a:p>
      </dgm:t>
    </dgm:pt>
    <dgm:pt modelId="{1319692D-6BAC-4D18-A77E-6B07A1B15E8F}" type="pres">
      <dgm:prSet presAssocID="{F425AD80-35D3-47D1-9069-A26DE7035D15}" presName="composite2" presStyleCnt="0"/>
      <dgm:spPr/>
    </dgm:pt>
    <dgm:pt modelId="{CF5A010D-5A2D-4083-BBBE-CBAC049FE4FE}" type="pres">
      <dgm:prSet presAssocID="{F425AD80-35D3-47D1-9069-A26DE7035D15}" presName="dummyNode2" presStyleLbl="node1" presStyleIdx="0" presStyleCnt="3"/>
      <dgm:spPr/>
    </dgm:pt>
    <dgm:pt modelId="{3580498B-FD72-460E-BF17-52A3A2BD3C0B}" type="pres">
      <dgm:prSet presAssocID="{F425AD80-35D3-47D1-9069-A26DE7035D15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3DC3B1CC-4171-47AD-BF56-0B8155616D86}" type="pres">
      <dgm:prSet presAssocID="{F425AD80-35D3-47D1-9069-A26DE7035D15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68A07A5-6E18-4CEE-B498-67B898782691}" type="pres">
      <dgm:prSet presAssocID="{F425AD80-35D3-47D1-9069-A26DE7035D15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B3EFC-2A33-4060-9AB6-60FD4B738869}" type="pres">
      <dgm:prSet presAssocID="{F425AD80-35D3-47D1-9069-A26DE7035D15}" presName="connSite2" presStyleCnt="0"/>
      <dgm:spPr/>
    </dgm:pt>
    <dgm:pt modelId="{43015A3A-8EA5-455B-B45F-6B98AAA6403F}" type="pres">
      <dgm:prSet presAssocID="{55BDAA06-B3A2-409D-9244-2F479FF9F400}" presName="Name18" presStyleLbl="sibTrans2D1" presStyleIdx="1" presStyleCnt="2"/>
      <dgm:spPr/>
      <dgm:t>
        <a:bodyPr/>
        <a:lstStyle/>
        <a:p>
          <a:endParaRPr lang="en-US"/>
        </a:p>
      </dgm:t>
    </dgm:pt>
    <dgm:pt modelId="{687B449A-82B3-45FF-BA58-6905F7325BAE}" type="pres">
      <dgm:prSet presAssocID="{026AFA8F-4E31-4233-B506-ACBE14D066EF}" presName="composite1" presStyleCnt="0"/>
      <dgm:spPr/>
    </dgm:pt>
    <dgm:pt modelId="{AFD338FA-EBC5-4820-8FC1-7BDDE3A063B1}" type="pres">
      <dgm:prSet presAssocID="{026AFA8F-4E31-4233-B506-ACBE14D066EF}" presName="dummyNode1" presStyleLbl="node1" presStyleIdx="1" presStyleCnt="3"/>
      <dgm:spPr/>
    </dgm:pt>
    <dgm:pt modelId="{C9D78D36-B4AD-465C-8361-D45FD6D34BE3}" type="pres">
      <dgm:prSet presAssocID="{026AFA8F-4E31-4233-B506-ACBE14D066EF}" presName="childNode1" presStyleLbl="bgAcc1" presStyleIdx="2" presStyleCnt="3" custLinFactNeighborX="-727" custLinFactNeighborY="220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025FB9E0-9C17-43A4-ABEE-CCA60EAA998C}" type="pres">
      <dgm:prSet presAssocID="{026AFA8F-4E31-4233-B506-ACBE14D066E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0890D7A6-837D-4990-B3A3-EAAE2FB26B46}" type="pres">
      <dgm:prSet presAssocID="{026AFA8F-4E31-4233-B506-ACBE14D066E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C197AF-DEAB-4E3E-B231-81864B8A1B55}" type="pres">
      <dgm:prSet presAssocID="{026AFA8F-4E31-4233-B506-ACBE14D066EF}" presName="connSite1" presStyleCnt="0"/>
      <dgm:spPr/>
    </dgm:pt>
  </dgm:ptLst>
  <dgm:cxnLst>
    <dgm:cxn modelId="{34C96B00-21DA-4DD1-950B-1AD3E1D69E6C}" type="presOf" srcId="{A60C324C-A8FA-4AB4-A9D3-8DBBB1C326DB}" destId="{8A0B6731-BA9A-470D-BFF1-7B87A61A7ACC}" srcOrd="0" destOrd="0" presId="urn:microsoft.com/office/officeart/2005/8/layout/hProcess4"/>
    <dgm:cxn modelId="{B1A58957-9019-4A3E-A790-8D26506F1603}" type="presOf" srcId="{C7C6250C-9EAA-4C40-A98D-70BA8F10B57C}" destId="{83D6EC82-7CD4-4640-A472-C95E9BDED37F}" srcOrd="0" destOrd="0" presId="urn:microsoft.com/office/officeart/2005/8/layout/hProcess4"/>
    <dgm:cxn modelId="{2619F387-FAB9-4669-B68D-01EA16C9B3A6}" type="presOf" srcId="{E5124680-C7AA-4916-8F1E-357F134C75C4}" destId="{3580498B-FD72-460E-BF17-52A3A2BD3C0B}" srcOrd="0" destOrd="0" presId="urn:microsoft.com/office/officeart/2005/8/layout/hProcess4"/>
    <dgm:cxn modelId="{1C6AEC94-7EAB-46FA-8831-1E4C8FFA270B}" type="presOf" srcId="{55BDAA06-B3A2-409D-9244-2F479FF9F400}" destId="{43015A3A-8EA5-455B-B45F-6B98AAA6403F}" srcOrd="0" destOrd="0" presId="urn:microsoft.com/office/officeart/2005/8/layout/hProcess4"/>
    <dgm:cxn modelId="{E5ABEC55-F4E9-40EC-9834-3CEF50E85EDD}" srcId="{026AFA8F-4E31-4233-B506-ACBE14D066EF}" destId="{5FB5D075-9FF1-46DA-865F-57F16A0F4270}" srcOrd="0" destOrd="0" parTransId="{5979AD30-5A90-4845-8D02-105F36859A6E}" sibTransId="{486CF4AD-9147-498A-8C7A-0A22C243A608}"/>
    <dgm:cxn modelId="{2128691D-05F9-44BE-9043-82A09BEF0B7E}" srcId="{C7C6250C-9EAA-4C40-A98D-70BA8F10B57C}" destId="{56713501-11AC-4422-911F-1649CA62EA1B}" srcOrd="0" destOrd="0" parTransId="{4AF16B31-94A4-4A11-A9B6-F105B9DFB150}" sibTransId="{A60C324C-A8FA-4AB4-A9D3-8DBBB1C326DB}"/>
    <dgm:cxn modelId="{21CE102F-6ADE-4E6D-9EF7-669B0142715F}" type="presOf" srcId="{AFA36133-2569-4805-B021-3B80B2996D33}" destId="{EB10FAE0-7834-4C96-982A-DFC26D9B20F7}" srcOrd="0" destOrd="0" presId="urn:microsoft.com/office/officeart/2005/8/layout/hProcess4"/>
    <dgm:cxn modelId="{322C5066-14D5-4AA9-8974-26EA1FFB6834}" srcId="{C7C6250C-9EAA-4C40-A98D-70BA8F10B57C}" destId="{F425AD80-35D3-47D1-9069-A26DE7035D15}" srcOrd="1" destOrd="0" parTransId="{AF06E803-91BD-42BD-B88B-18A3380478F0}" sibTransId="{55BDAA06-B3A2-409D-9244-2F479FF9F400}"/>
    <dgm:cxn modelId="{BE964401-0E3A-45F4-BC96-BD61E8E4EE95}" type="presOf" srcId="{56713501-11AC-4422-911F-1649CA62EA1B}" destId="{5948F8DD-BCB8-4B09-B360-92E8E5377A7B}" srcOrd="0" destOrd="0" presId="urn:microsoft.com/office/officeart/2005/8/layout/hProcess4"/>
    <dgm:cxn modelId="{BA07E708-278C-4504-B430-AE8F48D462F1}" type="presOf" srcId="{E5124680-C7AA-4916-8F1E-357F134C75C4}" destId="{3DC3B1CC-4171-47AD-BF56-0B8155616D86}" srcOrd="1" destOrd="0" presId="urn:microsoft.com/office/officeart/2005/8/layout/hProcess4"/>
    <dgm:cxn modelId="{4B5919E6-0889-4F94-B958-D06E11513A37}" type="presOf" srcId="{026AFA8F-4E31-4233-B506-ACBE14D066EF}" destId="{0890D7A6-837D-4990-B3A3-EAAE2FB26B46}" srcOrd="0" destOrd="0" presId="urn:microsoft.com/office/officeart/2005/8/layout/hProcess4"/>
    <dgm:cxn modelId="{AF9CD038-F382-49AB-83C4-89EEBC19838E}" srcId="{C7C6250C-9EAA-4C40-A98D-70BA8F10B57C}" destId="{026AFA8F-4E31-4233-B506-ACBE14D066EF}" srcOrd="2" destOrd="0" parTransId="{9EF59696-8176-4384-ABAD-7AC1FFC70221}" sibTransId="{F543538D-A7C4-4119-A366-953CF381B988}"/>
    <dgm:cxn modelId="{E88458F3-0088-4828-9546-F1996270DA74}" srcId="{F425AD80-35D3-47D1-9069-A26DE7035D15}" destId="{E5124680-C7AA-4916-8F1E-357F134C75C4}" srcOrd="0" destOrd="0" parTransId="{6F74ABFB-24ED-4F26-A224-0A647AD00DF0}" sibTransId="{AD3EAD29-323F-4D97-B7DC-47F0FD73B2C6}"/>
    <dgm:cxn modelId="{09E1C0EF-EE6A-48F3-A043-4B74BB988409}" srcId="{56713501-11AC-4422-911F-1649CA62EA1B}" destId="{AFA36133-2569-4805-B021-3B80B2996D33}" srcOrd="0" destOrd="0" parTransId="{6D8473DC-D469-4E90-A517-A6A7E35D8F97}" sibTransId="{E70ECE3E-523F-46DC-BDBA-BECDA2A4A8AE}"/>
    <dgm:cxn modelId="{38160037-6520-4C59-B6EE-1EAEB92AE378}" type="presOf" srcId="{5FB5D075-9FF1-46DA-865F-57F16A0F4270}" destId="{025FB9E0-9C17-43A4-ABEE-CCA60EAA998C}" srcOrd="1" destOrd="0" presId="urn:microsoft.com/office/officeart/2005/8/layout/hProcess4"/>
    <dgm:cxn modelId="{A5F45882-B299-4448-A682-4086BC144AF2}" type="presOf" srcId="{5FB5D075-9FF1-46DA-865F-57F16A0F4270}" destId="{C9D78D36-B4AD-465C-8361-D45FD6D34BE3}" srcOrd="0" destOrd="0" presId="urn:microsoft.com/office/officeart/2005/8/layout/hProcess4"/>
    <dgm:cxn modelId="{3CF45A1A-259B-4BC1-98AD-DD855B754A40}" type="presOf" srcId="{F425AD80-35D3-47D1-9069-A26DE7035D15}" destId="{168A07A5-6E18-4CEE-B498-67B898782691}" srcOrd="0" destOrd="0" presId="urn:microsoft.com/office/officeart/2005/8/layout/hProcess4"/>
    <dgm:cxn modelId="{8FB3B539-AEDE-492E-AAC7-176A22DEFF91}" type="presOf" srcId="{AFA36133-2569-4805-B021-3B80B2996D33}" destId="{CF2DECBA-4B8E-4738-A3C4-DAB86D182D17}" srcOrd="1" destOrd="0" presId="urn:microsoft.com/office/officeart/2005/8/layout/hProcess4"/>
    <dgm:cxn modelId="{362FDAC0-A595-42D8-A92E-F1BA47854D89}" type="presParOf" srcId="{83D6EC82-7CD4-4640-A472-C95E9BDED37F}" destId="{14FA695A-6520-4640-B346-F48AA07FB355}" srcOrd="0" destOrd="0" presId="urn:microsoft.com/office/officeart/2005/8/layout/hProcess4"/>
    <dgm:cxn modelId="{3192D1A4-7F32-43D0-ADB2-E92F4ABF4D91}" type="presParOf" srcId="{83D6EC82-7CD4-4640-A472-C95E9BDED37F}" destId="{823D5FC0-DCF8-4BBB-B3CC-717F3C7038FA}" srcOrd="1" destOrd="0" presId="urn:microsoft.com/office/officeart/2005/8/layout/hProcess4"/>
    <dgm:cxn modelId="{3BDDF36B-842B-4BCB-873E-737D2F35151F}" type="presParOf" srcId="{83D6EC82-7CD4-4640-A472-C95E9BDED37F}" destId="{4E5D2936-DDC9-4D70-ABE3-25D721659E02}" srcOrd="2" destOrd="0" presId="urn:microsoft.com/office/officeart/2005/8/layout/hProcess4"/>
    <dgm:cxn modelId="{FC073BB0-0E79-4C06-97A5-059150B686FD}" type="presParOf" srcId="{4E5D2936-DDC9-4D70-ABE3-25D721659E02}" destId="{C0F16645-FCC6-422B-B6B8-B78102E366E6}" srcOrd="0" destOrd="0" presId="urn:microsoft.com/office/officeart/2005/8/layout/hProcess4"/>
    <dgm:cxn modelId="{FADD186B-1C77-4003-AA85-A91BF2C43C29}" type="presParOf" srcId="{C0F16645-FCC6-422B-B6B8-B78102E366E6}" destId="{A54EF972-F4B1-4EB2-95B2-A8E33B157072}" srcOrd="0" destOrd="0" presId="urn:microsoft.com/office/officeart/2005/8/layout/hProcess4"/>
    <dgm:cxn modelId="{4973EAE1-1BF0-4124-987C-85223B6DDD29}" type="presParOf" srcId="{C0F16645-FCC6-422B-B6B8-B78102E366E6}" destId="{EB10FAE0-7834-4C96-982A-DFC26D9B20F7}" srcOrd="1" destOrd="0" presId="urn:microsoft.com/office/officeart/2005/8/layout/hProcess4"/>
    <dgm:cxn modelId="{C39FD0AC-BB49-4CB8-8CF0-ADABCA992AAE}" type="presParOf" srcId="{C0F16645-FCC6-422B-B6B8-B78102E366E6}" destId="{CF2DECBA-4B8E-4738-A3C4-DAB86D182D17}" srcOrd="2" destOrd="0" presId="urn:microsoft.com/office/officeart/2005/8/layout/hProcess4"/>
    <dgm:cxn modelId="{FF8F79F5-ECA2-47D7-9569-FA216D12BE27}" type="presParOf" srcId="{C0F16645-FCC6-422B-B6B8-B78102E366E6}" destId="{5948F8DD-BCB8-4B09-B360-92E8E5377A7B}" srcOrd="3" destOrd="0" presId="urn:microsoft.com/office/officeart/2005/8/layout/hProcess4"/>
    <dgm:cxn modelId="{BF40C25C-34A5-459B-AE37-64AD6142D5EC}" type="presParOf" srcId="{C0F16645-FCC6-422B-B6B8-B78102E366E6}" destId="{D46D3FFD-93E7-42C9-9781-67C896B2100D}" srcOrd="4" destOrd="0" presId="urn:microsoft.com/office/officeart/2005/8/layout/hProcess4"/>
    <dgm:cxn modelId="{6C253721-467B-4A1E-BA89-47DE3EDB3F32}" type="presParOf" srcId="{4E5D2936-DDC9-4D70-ABE3-25D721659E02}" destId="{8A0B6731-BA9A-470D-BFF1-7B87A61A7ACC}" srcOrd="1" destOrd="0" presId="urn:microsoft.com/office/officeart/2005/8/layout/hProcess4"/>
    <dgm:cxn modelId="{A17233B1-D8E7-44B8-9DD3-4D79543964D6}" type="presParOf" srcId="{4E5D2936-DDC9-4D70-ABE3-25D721659E02}" destId="{1319692D-6BAC-4D18-A77E-6B07A1B15E8F}" srcOrd="2" destOrd="0" presId="urn:microsoft.com/office/officeart/2005/8/layout/hProcess4"/>
    <dgm:cxn modelId="{DA13DCFF-417D-454F-A819-CFA905B964C8}" type="presParOf" srcId="{1319692D-6BAC-4D18-A77E-6B07A1B15E8F}" destId="{CF5A010D-5A2D-4083-BBBE-CBAC049FE4FE}" srcOrd="0" destOrd="0" presId="urn:microsoft.com/office/officeart/2005/8/layout/hProcess4"/>
    <dgm:cxn modelId="{33770723-0D13-4F2E-B742-0BA7FC1D98A0}" type="presParOf" srcId="{1319692D-6BAC-4D18-A77E-6B07A1B15E8F}" destId="{3580498B-FD72-460E-BF17-52A3A2BD3C0B}" srcOrd="1" destOrd="0" presId="urn:microsoft.com/office/officeart/2005/8/layout/hProcess4"/>
    <dgm:cxn modelId="{239B35D3-3BDB-41B1-8E4F-750F9E65C50F}" type="presParOf" srcId="{1319692D-6BAC-4D18-A77E-6B07A1B15E8F}" destId="{3DC3B1CC-4171-47AD-BF56-0B8155616D86}" srcOrd="2" destOrd="0" presId="urn:microsoft.com/office/officeart/2005/8/layout/hProcess4"/>
    <dgm:cxn modelId="{965FE3FD-770D-4337-BB97-98E0437281D0}" type="presParOf" srcId="{1319692D-6BAC-4D18-A77E-6B07A1B15E8F}" destId="{168A07A5-6E18-4CEE-B498-67B898782691}" srcOrd="3" destOrd="0" presId="urn:microsoft.com/office/officeart/2005/8/layout/hProcess4"/>
    <dgm:cxn modelId="{B2E05D35-D2CA-42E9-BA73-270221DDEF46}" type="presParOf" srcId="{1319692D-6BAC-4D18-A77E-6B07A1B15E8F}" destId="{EC0B3EFC-2A33-4060-9AB6-60FD4B738869}" srcOrd="4" destOrd="0" presId="urn:microsoft.com/office/officeart/2005/8/layout/hProcess4"/>
    <dgm:cxn modelId="{FD15A0D7-3F85-4CD0-B22C-40D75EAE4A0C}" type="presParOf" srcId="{4E5D2936-DDC9-4D70-ABE3-25D721659E02}" destId="{43015A3A-8EA5-455B-B45F-6B98AAA6403F}" srcOrd="3" destOrd="0" presId="urn:microsoft.com/office/officeart/2005/8/layout/hProcess4"/>
    <dgm:cxn modelId="{163B59F2-BD1B-43E4-B749-B8F951923A96}" type="presParOf" srcId="{4E5D2936-DDC9-4D70-ABE3-25D721659E02}" destId="{687B449A-82B3-45FF-BA58-6905F7325BAE}" srcOrd="4" destOrd="0" presId="urn:microsoft.com/office/officeart/2005/8/layout/hProcess4"/>
    <dgm:cxn modelId="{8C85D543-A98E-4E85-9560-8E2B7E9E94BE}" type="presParOf" srcId="{687B449A-82B3-45FF-BA58-6905F7325BAE}" destId="{AFD338FA-EBC5-4820-8FC1-7BDDE3A063B1}" srcOrd="0" destOrd="0" presId="urn:microsoft.com/office/officeart/2005/8/layout/hProcess4"/>
    <dgm:cxn modelId="{46121D46-300B-4EF4-909C-13E01D528F88}" type="presParOf" srcId="{687B449A-82B3-45FF-BA58-6905F7325BAE}" destId="{C9D78D36-B4AD-465C-8361-D45FD6D34BE3}" srcOrd="1" destOrd="0" presId="urn:microsoft.com/office/officeart/2005/8/layout/hProcess4"/>
    <dgm:cxn modelId="{C528621A-EFFE-4A41-AAF2-3504CA851DB8}" type="presParOf" srcId="{687B449A-82B3-45FF-BA58-6905F7325BAE}" destId="{025FB9E0-9C17-43A4-ABEE-CCA60EAA998C}" srcOrd="2" destOrd="0" presId="urn:microsoft.com/office/officeart/2005/8/layout/hProcess4"/>
    <dgm:cxn modelId="{C44A049C-A84B-4D85-8C0D-931EA7288058}" type="presParOf" srcId="{687B449A-82B3-45FF-BA58-6905F7325BAE}" destId="{0890D7A6-837D-4990-B3A3-EAAE2FB26B46}" srcOrd="3" destOrd="0" presId="urn:microsoft.com/office/officeart/2005/8/layout/hProcess4"/>
    <dgm:cxn modelId="{1B270174-0AC1-4D27-9144-6E21C0778FDD}" type="presParOf" srcId="{687B449A-82B3-45FF-BA58-6905F7325BAE}" destId="{DEC197AF-DEAB-4E3E-B231-81864B8A1B5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08DE4A-5682-437B-A2E7-C38555D676C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/>
          <a:lightRig rig="soft" dir="t">
            <a:rot lat="0" lon="0" rev="0"/>
          </a:lightRig>
        </a:scene3d>
      </dgm:spPr>
      <dgm:t>
        <a:bodyPr/>
        <a:lstStyle/>
        <a:p>
          <a:endParaRPr lang="en-MY"/>
        </a:p>
      </dgm:t>
    </dgm:pt>
    <dgm:pt modelId="{B1CC591B-91D7-4703-B636-91F28E5A21C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/>
            <a:t>Plan/Design</a:t>
          </a:r>
          <a:endParaRPr lang="en-MY" dirty="0"/>
        </a:p>
      </dgm:t>
    </dgm:pt>
    <dgm:pt modelId="{9574F4B9-644A-4968-BFA6-B2F56CEFE658}" type="parTrans" cxnId="{4A0F99A7-8DF3-4B9E-8BA7-15C9AB734ED4}">
      <dgm:prSet/>
      <dgm:spPr/>
      <dgm:t>
        <a:bodyPr/>
        <a:lstStyle/>
        <a:p>
          <a:endParaRPr lang="en-MY"/>
        </a:p>
      </dgm:t>
    </dgm:pt>
    <dgm:pt modelId="{D12AB5C8-ABAB-42B8-923C-5311C8B77B75}" type="sibTrans" cxnId="{4A0F99A7-8DF3-4B9E-8BA7-15C9AB734ED4}">
      <dgm:prSet/>
      <dgm:spPr/>
      <dgm:t>
        <a:bodyPr/>
        <a:lstStyle/>
        <a:p>
          <a:endParaRPr lang="en-MY"/>
        </a:p>
      </dgm:t>
    </dgm:pt>
    <dgm:pt modelId="{5C36ED60-2E93-403E-82A2-C6088B56220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Start – 1</a:t>
          </a:r>
          <a:r>
            <a:rPr lang="en-US" baseline="30000" dirty="0" smtClean="0">
              <a:solidFill>
                <a:srgbClr val="FF0000"/>
              </a:solidFill>
            </a:rPr>
            <a:t>st</a:t>
          </a:r>
          <a:r>
            <a:rPr lang="en-US" dirty="0" smtClean="0">
              <a:solidFill>
                <a:srgbClr val="FF0000"/>
              </a:solidFill>
            </a:rPr>
            <a:t> May</a:t>
          </a:r>
          <a:endParaRPr lang="en-MY" dirty="0">
            <a:solidFill>
              <a:srgbClr val="FF0000"/>
            </a:solidFill>
          </a:endParaRPr>
        </a:p>
      </dgm:t>
    </dgm:pt>
    <dgm:pt modelId="{ED650139-0174-4E8F-B367-C8CD6EEA4DFA}" type="parTrans" cxnId="{29189266-0450-41E7-9D9F-D8C17053D697}">
      <dgm:prSet/>
      <dgm:spPr/>
      <dgm:t>
        <a:bodyPr/>
        <a:lstStyle/>
        <a:p>
          <a:endParaRPr lang="en-MY"/>
        </a:p>
      </dgm:t>
    </dgm:pt>
    <dgm:pt modelId="{4E6A50AF-DEAC-466E-AB31-E450B7F15FCE}" type="sibTrans" cxnId="{29189266-0450-41E7-9D9F-D8C17053D697}">
      <dgm:prSet/>
      <dgm:spPr/>
      <dgm:t>
        <a:bodyPr/>
        <a:lstStyle/>
        <a:p>
          <a:endParaRPr lang="en-MY"/>
        </a:p>
      </dgm:t>
    </dgm:pt>
    <dgm:pt modelId="{E292204C-8E50-46EA-AB69-C15F7DBC2A60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End – 20</a:t>
          </a:r>
          <a:r>
            <a:rPr lang="en-US" baseline="30000" dirty="0" smtClean="0">
              <a:solidFill>
                <a:srgbClr val="FF0000"/>
              </a:solidFill>
            </a:rPr>
            <a:t>th</a:t>
          </a:r>
          <a:r>
            <a:rPr lang="en-US" dirty="0" smtClean="0">
              <a:solidFill>
                <a:srgbClr val="FF0000"/>
              </a:solidFill>
            </a:rPr>
            <a:t> May</a:t>
          </a:r>
          <a:endParaRPr lang="en-MY" dirty="0">
            <a:solidFill>
              <a:srgbClr val="FF0000"/>
            </a:solidFill>
          </a:endParaRPr>
        </a:p>
      </dgm:t>
    </dgm:pt>
    <dgm:pt modelId="{42C4C6D2-87EB-4667-9166-EABAE84C0922}" type="parTrans" cxnId="{0CF56707-D245-4E3C-A291-759385F1FAC5}">
      <dgm:prSet/>
      <dgm:spPr/>
      <dgm:t>
        <a:bodyPr/>
        <a:lstStyle/>
        <a:p>
          <a:endParaRPr lang="en-MY"/>
        </a:p>
      </dgm:t>
    </dgm:pt>
    <dgm:pt modelId="{B53E4F15-AB51-451E-9558-5E63C1710701}" type="sibTrans" cxnId="{0CF56707-D245-4E3C-A291-759385F1FAC5}">
      <dgm:prSet/>
      <dgm:spPr/>
      <dgm:t>
        <a:bodyPr/>
        <a:lstStyle/>
        <a:p>
          <a:endParaRPr lang="en-MY"/>
        </a:p>
      </dgm:t>
    </dgm:pt>
    <dgm:pt modelId="{D7CB4BB4-2ACF-41C4-A310-24A04DC70487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/>
            <a:t>Develop/Build</a:t>
          </a:r>
          <a:endParaRPr lang="en-MY" dirty="0"/>
        </a:p>
      </dgm:t>
    </dgm:pt>
    <dgm:pt modelId="{92C75924-7F7E-45EB-BC97-F78EE98BA5CB}" type="parTrans" cxnId="{56D2E7CF-B0C8-4017-88F6-14D29F429B0E}">
      <dgm:prSet/>
      <dgm:spPr/>
      <dgm:t>
        <a:bodyPr/>
        <a:lstStyle/>
        <a:p>
          <a:endParaRPr lang="en-MY"/>
        </a:p>
      </dgm:t>
    </dgm:pt>
    <dgm:pt modelId="{87E7A1C0-B0B7-4CE2-8940-03CDA01C3E5A}" type="sibTrans" cxnId="{56D2E7CF-B0C8-4017-88F6-14D29F429B0E}">
      <dgm:prSet/>
      <dgm:spPr/>
      <dgm:t>
        <a:bodyPr/>
        <a:lstStyle/>
        <a:p>
          <a:endParaRPr lang="en-MY"/>
        </a:p>
      </dgm:t>
    </dgm:pt>
    <dgm:pt modelId="{71971FD2-7CC8-4CA2-8E0D-0CCEFC63543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chemeClr val="accent4"/>
              </a:solidFill>
            </a:rPr>
            <a:t>Start – 16</a:t>
          </a:r>
          <a:r>
            <a:rPr lang="en-US" baseline="30000" dirty="0" smtClean="0">
              <a:solidFill>
                <a:schemeClr val="accent4"/>
              </a:solidFill>
            </a:rPr>
            <a:t>th</a:t>
          </a:r>
          <a:r>
            <a:rPr lang="en-US" dirty="0" smtClean="0">
              <a:solidFill>
                <a:schemeClr val="accent4"/>
              </a:solidFill>
            </a:rPr>
            <a:t> May</a:t>
          </a:r>
          <a:endParaRPr lang="en-MY" dirty="0">
            <a:solidFill>
              <a:schemeClr val="accent4"/>
            </a:solidFill>
          </a:endParaRPr>
        </a:p>
      </dgm:t>
    </dgm:pt>
    <dgm:pt modelId="{90C708CB-6600-442D-8BB3-8B52B398F502}" type="parTrans" cxnId="{AA2C6791-647A-4011-B582-5F3C22B18EE7}">
      <dgm:prSet/>
      <dgm:spPr/>
      <dgm:t>
        <a:bodyPr/>
        <a:lstStyle/>
        <a:p>
          <a:endParaRPr lang="en-MY"/>
        </a:p>
      </dgm:t>
    </dgm:pt>
    <dgm:pt modelId="{661592D4-AABF-45A0-801E-5194C8D4ADE2}" type="sibTrans" cxnId="{AA2C6791-647A-4011-B582-5F3C22B18EE7}">
      <dgm:prSet/>
      <dgm:spPr/>
      <dgm:t>
        <a:bodyPr/>
        <a:lstStyle/>
        <a:p>
          <a:endParaRPr lang="en-MY"/>
        </a:p>
      </dgm:t>
    </dgm:pt>
    <dgm:pt modelId="{C597882C-E41F-4C74-B0ED-6DD12A63D18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chemeClr val="accent4"/>
              </a:solidFill>
            </a:rPr>
            <a:t>End – 20</a:t>
          </a:r>
          <a:r>
            <a:rPr lang="en-US" baseline="30000" dirty="0" smtClean="0">
              <a:solidFill>
                <a:schemeClr val="accent4"/>
              </a:solidFill>
            </a:rPr>
            <a:t>th</a:t>
          </a:r>
          <a:r>
            <a:rPr lang="en-US" dirty="0" smtClean="0">
              <a:solidFill>
                <a:schemeClr val="accent4"/>
              </a:solidFill>
            </a:rPr>
            <a:t> June</a:t>
          </a:r>
          <a:endParaRPr lang="en-MY" dirty="0">
            <a:solidFill>
              <a:schemeClr val="accent4"/>
            </a:solidFill>
          </a:endParaRPr>
        </a:p>
      </dgm:t>
    </dgm:pt>
    <dgm:pt modelId="{2EF062A6-11DF-4990-AF14-FDF28F2874C4}" type="parTrans" cxnId="{96A2C8A9-84EE-4CC2-A99F-84DFA7A15297}">
      <dgm:prSet/>
      <dgm:spPr/>
      <dgm:t>
        <a:bodyPr/>
        <a:lstStyle/>
        <a:p>
          <a:endParaRPr lang="en-MY"/>
        </a:p>
      </dgm:t>
    </dgm:pt>
    <dgm:pt modelId="{2CB2EE3A-4CA1-4BB1-BFBF-AD73D793960C}" type="sibTrans" cxnId="{96A2C8A9-84EE-4CC2-A99F-84DFA7A15297}">
      <dgm:prSet/>
      <dgm:spPr/>
      <dgm:t>
        <a:bodyPr/>
        <a:lstStyle/>
        <a:p>
          <a:endParaRPr lang="en-MY"/>
        </a:p>
      </dgm:t>
    </dgm:pt>
    <dgm:pt modelId="{5B79F9CF-85B8-4106-B5CA-62B5381A551C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/>
            <a:t>Test/Complete</a:t>
          </a:r>
          <a:endParaRPr lang="en-MY" dirty="0"/>
        </a:p>
      </dgm:t>
    </dgm:pt>
    <dgm:pt modelId="{5FF78CD1-3775-4251-9E2D-FF57BF1B2B1F}" type="parTrans" cxnId="{DA2D13D7-F93D-4CB7-BBC3-8EC50CB1CD45}">
      <dgm:prSet/>
      <dgm:spPr/>
      <dgm:t>
        <a:bodyPr/>
        <a:lstStyle/>
        <a:p>
          <a:endParaRPr lang="en-MY"/>
        </a:p>
      </dgm:t>
    </dgm:pt>
    <dgm:pt modelId="{5D1CFA12-AFA7-43E1-9211-C7BE730D77BA}" type="sibTrans" cxnId="{DA2D13D7-F93D-4CB7-BBC3-8EC50CB1CD45}">
      <dgm:prSet/>
      <dgm:spPr/>
      <dgm:t>
        <a:bodyPr/>
        <a:lstStyle/>
        <a:p>
          <a:endParaRPr lang="en-MY"/>
        </a:p>
      </dgm:t>
    </dgm:pt>
    <dgm:pt modelId="{5315262F-B3BF-42FE-A561-BD937384446E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Start – 23</a:t>
          </a:r>
          <a:r>
            <a:rPr lang="en-US" baseline="30000" dirty="0" smtClean="0">
              <a:solidFill>
                <a:srgbClr val="92D050"/>
              </a:solidFill>
            </a:rPr>
            <a:t>th</a:t>
          </a:r>
          <a:r>
            <a:rPr lang="en-US" dirty="0" smtClean="0">
              <a:solidFill>
                <a:srgbClr val="92D050"/>
              </a:solidFill>
            </a:rPr>
            <a:t> June</a:t>
          </a:r>
          <a:endParaRPr lang="en-MY" dirty="0">
            <a:solidFill>
              <a:srgbClr val="92D050"/>
            </a:solidFill>
          </a:endParaRPr>
        </a:p>
      </dgm:t>
    </dgm:pt>
    <dgm:pt modelId="{DBD94FD7-3088-4088-A22D-DD652B5A2DD0}" type="parTrans" cxnId="{EA04F863-3EB8-41A3-9B5A-0B91EEE60550}">
      <dgm:prSet/>
      <dgm:spPr/>
      <dgm:t>
        <a:bodyPr/>
        <a:lstStyle/>
        <a:p>
          <a:endParaRPr lang="en-MY"/>
        </a:p>
      </dgm:t>
    </dgm:pt>
    <dgm:pt modelId="{16A72ADC-50DE-457D-882A-8E51229D082E}" type="sibTrans" cxnId="{EA04F863-3EB8-41A3-9B5A-0B91EEE60550}">
      <dgm:prSet/>
      <dgm:spPr/>
      <dgm:t>
        <a:bodyPr/>
        <a:lstStyle/>
        <a:p>
          <a:endParaRPr lang="en-MY"/>
        </a:p>
      </dgm:t>
    </dgm:pt>
    <dgm:pt modelId="{D7C75E9D-7511-45D0-A236-C1749EBB00B8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End – 27</a:t>
          </a:r>
          <a:r>
            <a:rPr lang="en-US" baseline="30000" dirty="0" smtClean="0">
              <a:solidFill>
                <a:srgbClr val="92D050"/>
              </a:solidFill>
            </a:rPr>
            <a:t>th</a:t>
          </a:r>
          <a:r>
            <a:rPr lang="en-US" dirty="0" smtClean="0">
              <a:solidFill>
                <a:srgbClr val="92D050"/>
              </a:solidFill>
            </a:rPr>
            <a:t> June</a:t>
          </a:r>
          <a:endParaRPr lang="en-MY" dirty="0">
            <a:solidFill>
              <a:srgbClr val="92D050"/>
            </a:solidFill>
          </a:endParaRPr>
        </a:p>
      </dgm:t>
    </dgm:pt>
    <dgm:pt modelId="{7D07106A-28FA-4D3B-90C6-B9CCBCE43D9B}" type="parTrans" cxnId="{3D78DC30-5ED1-408A-83BF-0E9AE3FDA016}">
      <dgm:prSet/>
      <dgm:spPr/>
      <dgm:t>
        <a:bodyPr/>
        <a:lstStyle/>
        <a:p>
          <a:endParaRPr lang="en-MY"/>
        </a:p>
      </dgm:t>
    </dgm:pt>
    <dgm:pt modelId="{5F82696D-1EE8-4083-9CAA-EDBE9B446AC1}" type="sibTrans" cxnId="{3D78DC30-5ED1-408A-83BF-0E9AE3FDA016}">
      <dgm:prSet/>
      <dgm:spPr/>
      <dgm:t>
        <a:bodyPr/>
        <a:lstStyle/>
        <a:p>
          <a:endParaRPr lang="en-MY"/>
        </a:p>
      </dgm:t>
    </dgm:pt>
    <dgm:pt modelId="{993FEC8E-4BF5-4D1F-8C2A-1318D9DF27D0}" type="pres">
      <dgm:prSet presAssocID="{B108DE4A-5682-437B-A2E7-C38555D676C7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95AADA-8B15-4077-A9B3-DFBA526A3801}" type="pres">
      <dgm:prSet presAssocID="{B108DE4A-5682-437B-A2E7-C38555D676C7}" presName="arrow" presStyleLbl="bgShp" presStyleIdx="0" presStyleCnt="1" custLinFactNeighborX="-5326" custLinFactNeighborY="-8926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/>
        <a:effectLst/>
      </dgm:spPr>
    </dgm:pt>
    <dgm:pt modelId="{1E9B1460-9004-4E2F-9554-2F02F1088197}" type="pres">
      <dgm:prSet presAssocID="{B108DE4A-5682-437B-A2E7-C38555D676C7}" presName="linearProcess" presStyleCnt="0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1A63E3FD-2A1F-4FED-8679-A8F3DA6EB66A}" type="pres">
      <dgm:prSet presAssocID="{B1CC591B-91D7-4703-B636-91F28E5A21C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3C894B2-A334-4529-B3E1-5C87DF9F42AE}" type="pres">
      <dgm:prSet presAssocID="{D12AB5C8-ABAB-42B8-923C-5311C8B77B75}" presName="sibTrans" presStyleCnt="0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243AE75E-DBEE-49D6-B52F-A8946E5796F8}" type="pres">
      <dgm:prSet presAssocID="{D7CB4BB4-2ACF-41C4-A310-24A04DC70487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9A27869-0914-4F84-8BFC-B3407A70F639}" type="pres">
      <dgm:prSet presAssocID="{87E7A1C0-B0B7-4CE2-8940-03CDA01C3E5A}" presName="sibTrans" presStyleCnt="0"/>
      <dgm:spPr>
        <a:ln>
          <a:noFill/>
        </a:ln>
        <a:effectLst>
          <a:outerShdw blurRad="127000" dist="38100" dir="2700000" algn="ctr">
            <a:srgbClr val="000000">
              <a:alpha val="45000"/>
            </a:srgbClr>
          </a:outerShdw>
        </a:effectLst>
        <a:sp3d prstMaterial="translucentPowder">
          <a:bevelT w="203200" h="50800" prst="softRound"/>
        </a:sp3d>
      </dgm:spPr>
    </dgm:pt>
    <dgm:pt modelId="{D5A18482-E791-4AC1-ADE0-AF3FFA8018B3}" type="pres">
      <dgm:prSet presAssocID="{5B79F9CF-85B8-4106-B5CA-62B5381A551C}" presName="textNode" presStyleLbl="node1" presStyleIdx="2" presStyleCnt="3" custLinFactNeighborX="44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3CF6D6-D5C7-482E-A9D4-A702E4768267}" type="presOf" srcId="{5C36ED60-2E93-403E-82A2-C6088B562200}" destId="{1A63E3FD-2A1F-4FED-8679-A8F3DA6EB66A}" srcOrd="0" destOrd="1" presId="urn:microsoft.com/office/officeart/2005/8/layout/hProcess9"/>
    <dgm:cxn modelId="{E4F3FB12-AAD7-49B8-8EEF-095BF915FFA1}" type="presOf" srcId="{B108DE4A-5682-437B-A2E7-C38555D676C7}" destId="{993FEC8E-4BF5-4D1F-8C2A-1318D9DF27D0}" srcOrd="0" destOrd="0" presId="urn:microsoft.com/office/officeart/2005/8/layout/hProcess9"/>
    <dgm:cxn modelId="{99CDB96C-FE5E-4302-A13E-0242B2D0B0A0}" type="presOf" srcId="{71971FD2-7CC8-4CA2-8E0D-0CCEFC635432}" destId="{243AE75E-DBEE-49D6-B52F-A8946E5796F8}" srcOrd="0" destOrd="1" presId="urn:microsoft.com/office/officeart/2005/8/layout/hProcess9"/>
    <dgm:cxn modelId="{B48751A0-EA98-48A7-A4D1-1804681121DF}" type="presOf" srcId="{D7CB4BB4-2ACF-41C4-A310-24A04DC70487}" destId="{243AE75E-DBEE-49D6-B52F-A8946E5796F8}" srcOrd="0" destOrd="0" presId="urn:microsoft.com/office/officeart/2005/8/layout/hProcess9"/>
    <dgm:cxn modelId="{3D78DC30-5ED1-408A-83BF-0E9AE3FDA016}" srcId="{5B79F9CF-85B8-4106-B5CA-62B5381A551C}" destId="{D7C75E9D-7511-45D0-A236-C1749EBB00B8}" srcOrd="1" destOrd="0" parTransId="{7D07106A-28FA-4D3B-90C6-B9CCBCE43D9B}" sibTransId="{5F82696D-1EE8-4083-9CAA-EDBE9B446AC1}"/>
    <dgm:cxn modelId="{DA2D13D7-F93D-4CB7-BBC3-8EC50CB1CD45}" srcId="{B108DE4A-5682-437B-A2E7-C38555D676C7}" destId="{5B79F9CF-85B8-4106-B5CA-62B5381A551C}" srcOrd="2" destOrd="0" parTransId="{5FF78CD1-3775-4251-9E2D-FF57BF1B2B1F}" sibTransId="{5D1CFA12-AFA7-43E1-9211-C7BE730D77BA}"/>
    <dgm:cxn modelId="{29189266-0450-41E7-9D9F-D8C17053D697}" srcId="{B1CC591B-91D7-4703-B636-91F28E5A21C0}" destId="{5C36ED60-2E93-403E-82A2-C6088B562200}" srcOrd="0" destOrd="0" parTransId="{ED650139-0174-4E8F-B367-C8CD6EEA4DFA}" sibTransId="{4E6A50AF-DEAC-466E-AB31-E450B7F15FCE}"/>
    <dgm:cxn modelId="{4A0F99A7-8DF3-4B9E-8BA7-15C9AB734ED4}" srcId="{B108DE4A-5682-437B-A2E7-C38555D676C7}" destId="{B1CC591B-91D7-4703-B636-91F28E5A21C0}" srcOrd="0" destOrd="0" parTransId="{9574F4B9-644A-4968-BFA6-B2F56CEFE658}" sibTransId="{D12AB5C8-ABAB-42B8-923C-5311C8B77B75}"/>
    <dgm:cxn modelId="{C6861ED8-E330-4899-AC09-2C31925FEB82}" type="presOf" srcId="{C597882C-E41F-4C74-B0ED-6DD12A63D182}" destId="{243AE75E-DBEE-49D6-B52F-A8946E5796F8}" srcOrd="0" destOrd="2" presId="urn:microsoft.com/office/officeart/2005/8/layout/hProcess9"/>
    <dgm:cxn modelId="{AA2C6791-647A-4011-B582-5F3C22B18EE7}" srcId="{D7CB4BB4-2ACF-41C4-A310-24A04DC70487}" destId="{71971FD2-7CC8-4CA2-8E0D-0CCEFC635432}" srcOrd="0" destOrd="0" parTransId="{90C708CB-6600-442D-8BB3-8B52B398F502}" sibTransId="{661592D4-AABF-45A0-801E-5194C8D4ADE2}"/>
    <dgm:cxn modelId="{96A2C8A9-84EE-4CC2-A99F-84DFA7A15297}" srcId="{D7CB4BB4-2ACF-41C4-A310-24A04DC70487}" destId="{C597882C-E41F-4C74-B0ED-6DD12A63D182}" srcOrd="1" destOrd="0" parTransId="{2EF062A6-11DF-4990-AF14-FDF28F2874C4}" sibTransId="{2CB2EE3A-4CA1-4BB1-BFBF-AD73D793960C}"/>
    <dgm:cxn modelId="{EA04F863-3EB8-41A3-9B5A-0B91EEE60550}" srcId="{5B79F9CF-85B8-4106-B5CA-62B5381A551C}" destId="{5315262F-B3BF-42FE-A561-BD937384446E}" srcOrd="0" destOrd="0" parTransId="{DBD94FD7-3088-4088-A22D-DD652B5A2DD0}" sibTransId="{16A72ADC-50DE-457D-882A-8E51229D082E}"/>
    <dgm:cxn modelId="{79BC6903-B119-47CB-B14C-4EED0398F256}" type="presOf" srcId="{5B79F9CF-85B8-4106-B5CA-62B5381A551C}" destId="{D5A18482-E791-4AC1-ADE0-AF3FFA8018B3}" srcOrd="0" destOrd="0" presId="urn:microsoft.com/office/officeart/2005/8/layout/hProcess9"/>
    <dgm:cxn modelId="{3AEA657D-6582-4D9E-8167-D1CB523275F2}" type="presOf" srcId="{D7C75E9D-7511-45D0-A236-C1749EBB00B8}" destId="{D5A18482-E791-4AC1-ADE0-AF3FFA8018B3}" srcOrd="0" destOrd="2" presId="urn:microsoft.com/office/officeart/2005/8/layout/hProcess9"/>
    <dgm:cxn modelId="{56D2E7CF-B0C8-4017-88F6-14D29F429B0E}" srcId="{B108DE4A-5682-437B-A2E7-C38555D676C7}" destId="{D7CB4BB4-2ACF-41C4-A310-24A04DC70487}" srcOrd="1" destOrd="0" parTransId="{92C75924-7F7E-45EB-BC97-F78EE98BA5CB}" sibTransId="{87E7A1C0-B0B7-4CE2-8940-03CDA01C3E5A}"/>
    <dgm:cxn modelId="{DA573734-4CDC-4DB3-A97A-ECB77843075C}" type="presOf" srcId="{5315262F-B3BF-42FE-A561-BD937384446E}" destId="{D5A18482-E791-4AC1-ADE0-AF3FFA8018B3}" srcOrd="0" destOrd="1" presId="urn:microsoft.com/office/officeart/2005/8/layout/hProcess9"/>
    <dgm:cxn modelId="{31975871-918A-4295-8438-E555FC522B7F}" type="presOf" srcId="{E292204C-8E50-46EA-AB69-C15F7DBC2A60}" destId="{1A63E3FD-2A1F-4FED-8679-A8F3DA6EB66A}" srcOrd="0" destOrd="2" presId="urn:microsoft.com/office/officeart/2005/8/layout/hProcess9"/>
    <dgm:cxn modelId="{71DF10BC-3DE1-4E9F-BB13-ED6EDD469376}" type="presOf" srcId="{B1CC591B-91D7-4703-B636-91F28E5A21C0}" destId="{1A63E3FD-2A1F-4FED-8679-A8F3DA6EB66A}" srcOrd="0" destOrd="0" presId="urn:microsoft.com/office/officeart/2005/8/layout/hProcess9"/>
    <dgm:cxn modelId="{0CF56707-D245-4E3C-A291-759385F1FAC5}" srcId="{B1CC591B-91D7-4703-B636-91F28E5A21C0}" destId="{E292204C-8E50-46EA-AB69-C15F7DBC2A60}" srcOrd="1" destOrd="0" parTransId="{42C4C6D2-87EB-4667-9166-EABAE84C0922}" sibTransId="{B53E4F15-AB51-451E-9558-5E63C1710701}"/>
    <dgm:cxn modelId="{81C7943F-1880-4000-BD78-F7CC75720AFB}" type="presParOf" srcId="{993FEC8E-4BF5-4D1F-8C2A-1318D9DF27D0}" destId="{7695AADA-8B15-4077-A9B3-DFBA526A3801}" srcOrd="0" destOrd="0" presId="urn:microsoft.com/office/officeart/2005/8/layout/hProcess9"/>
    <dgm:cxn modelId="{6C0F166A-8720-4692-BB67-0AD84BB82D69}" type="presParOf" srcId="{993FEC8E-4BF5-4D1F-8C2A-1318D9DF27D0}" destId="{1E9B1460-9004-4E2F-9554-2F02F1088197}" srcOrd="1" destOrd="0" presId="urn:microsoft.com/office/officeart/2005/8/layout/hProcess9"/>
    <dgm:cxn modelId="{AAA5E986-25BC-4677-AD22-B58F4B757FE2}" type="presParOf" srcId="{1E9B1460-9004-4E2F-9554-2F02F1088197}" destId="{1A63E3FD-2A1F-4FED-8679-A8F3DA6EB66A}" srcOrd="0" destOrd="0" presId="urn:microsoft.com/office/officeart/2005/8/layout/hProcess9"/>
    <dgm:cxn modelId="{420D04BF-3E1F-4974-8561-92EDC6C688F7}" type="presParOf" srcId="{1E9B1460-9004-4E2F-9554-2F02F1088197}" destId="{93C894B2-A334-4529-B3E1-5C87DF9F42AE}" srcOrd="1" destOrd="0" presId="urn:microsoft.com/office/officeart/2005/8/layout/hProcess9"/>
    <dgm:cxn modelId="{284498DB-8072-4A20-98E6-2D9A446CD56B}" type="presParOf" srcId="{1E9B1460-9004-4E2F-9554-2F02F1088197}" destId="{243AE75E-DBEE-49D6-B52F-A8946E5796F8}" srcOrd="2" destOrd="0" presId="urn:microsoft.com/office/officeart/2005/8/layout/hProcess9"/>
    <dgm:cxn modelId="{92F3F5F5-08DB-4BD8-8658-E36CAA9D9EDB}" type="presParOf" srcId="{1E9B1460-9004-4E2F-9554-2F02F1088197}" destId="{99A27869-0914-4F84-8BFC-B3407A70F639}" srcOrd="3" destOrd="0" presId="urn:microsoft.com/office/officeart/2005/8/layout/hProcess9"/>
    <dgm:cxn modelId="{4388FB67-F2D8-488E-9494-1A0872883D8F}" type="presParOf" srcId="{1E9B1460-9004-4E2F-9554-2F02F1088197}" destId="{D5A18482-E791-4AC1-ADE0-AF3FFA8018B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B1281A-7569-4736-9484-D94EA004C28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6AC83D5-846F-4A6E-9BD7-2EA514FC9E71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Mobile </a:t>
          </a:r>
          <a:endParaRPr lang="en-MY" dirty="0"/>
        </a:p>
      </dgm:t>
    </dgm:pt>
    <dgm:pt modelId="{3DD25F7A-C70A-47A9-8551-8CF127CEECFE}" type="parTrans" cxnId="{3AB68D93-2C6A-4BF0-AA46-7AFE579EE040}">
      <dgm:prSet/>
      <dgm:spPr/>
      <dgm:t>
        <a:bodyPr/>
        <a:lstStyle/>
        <a:p>
          <a:endParaRPr lang="en-MY"/>
        </a:p>
      </dgm:t>
    </dgm:pt>
    <dgm:pt modelId="{7B349C20-C8FA-404B-9ECA-B36635BF5BA8}" type="sibTrans" cxnId="{3AB68D93-2C6A-4BF0-AA46-7AFE579EE040}">
      <dgm:prSet/>
      <dgm:spPr/>
      <dgm:t>
        <a:bodyPr/>
        <a:lstStyle/>
        <a:p>
          <a:endParaRPr lang="en-MY"/>
        </a:p>
      </dgm:t>
    </dgm:pt>
    <dgm:pt modelId="{561581A1-1176-4ED4-B079-4AB15041547A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Back Office (Web)</a:t>
          </a:r>
          <a:endParaRPr lang="en-MY" dirty="0"/>
        </a:p>
      </dgm:t>
    </dgm:pt>
    <dgm:pt modelId="{1C10458C-CB93-48E1-B8A2-B04FFA0A3C71}" type="parTrans" cxnId="{673B2D6C-A22E-4DC8-9F37-2A28CA0DD7F4}">
      <dgm:prSet/>
      <dgm:spPr/>
      <dgm:t>
        <a:bodyPr/>
        <a:lstStyle/>
        <a:p>
          <a:endParaRPr lang="en-MY"/>
        </a:p>
      </dgm:t>
    </dgm:pt>
    <dgm:pt modelId="{5DFF5CDF-31CD-4F24-B4DA-686BB77C5591}" type="sibTrans" cxnId="{673B2D6C-A22E-4DC8-9F37-2A28CA0DD7F4}">
      <dgm:prSet/>
      <dgm:spPr/>
      <dgm:t>
        <a:bodyPr/>
        <a:lstStyle/>
        <a:p>
          <a:endParaRPr lang="en-MY"/>
        </a:p>
      </dgm:t>
    </dgm:pt>
    <dgm:pt modelId="{C6FC9A47-72A1-40D1-BA66-EF5257519776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Server (Web Services) </a:t>
          </a:r>
          <a:endParaRPr lang="en-MY" dirty="0"/>
        </a:p>
      </dgm:t>
    </dgm:pt>
    <dgm:pt modelId="{59886B61-59A7-4EA1-948E-3CB89DF34EAA}" type="parTrans" cxnId="{203C3994-5B83-4228-A925-64B815A1ECF0}">
      <dgm:prSet/>
      <dgm:spPr/>
      <dgm:t>
        <a:bodyPr/>
        <a:lstStyle/>
        <a:p>
          <a:endParaRPr lang="en-MY"/>
        </a:p>
      </dgm:t>
    </dgm:pt>
    <dgm:pt modelId="{3E16D4F2-EB1C-4F91-8F92-88603A42D4EC}" type="sibTrans" cxnId="{203C3994-5B83-4228-A925-64B815A1ECF0}">
      <dgm:prSet/>
      <dgm:spPr/>
      <dgm:t>
        <a:bodyPr/>
        <a:lstStyle/>
        <a:p>
          <a:endParaRPr lang="en-MY"/>
        </a:p>
      </dgm:t>
    </dgm:pt>
    <dgm:pt modelId="{0FDDA4DE-E7EA-41B2-BC4E-4FB9C02A94E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Database </a:t>
          </a:r>
          <a:endParaRPr lang="en-MY" dirty="0"/>
        </a:p>
      </dgm:t>
    </dgm:pt>
    <dgm:pt modelId="{5FB47AA0-DA06-4782-A282-283F3CF72067}" type="parTrans" cxnId="{D020A5C2-982C-4044-BFDF-B9DAA25A1E61}">
      <dgm:prSet/>
      <dgm:spPr/>
      <dgm:t>
        <a:bodyPr/>
        <a:lstStyle/>
        <a:p>
          <a:endParaRPr lang="en-MY"/>
        </a:p>
      </dgm:t>
    </dgm:pt>
    <dgm:pt modelId="{4B935484-A851-4613-82B4-179DE3747222}" type="sibTrans" cxnId="{D020A5C2-982C-4044-BFDF-B9DAA25A1E61}">
      <dgm:prSet/>
      <dgm:spPr/>
      <dgm:t>
        <a:bodyPr/>
        <a:lstStyle/>
        <a:p>
          <a:endParaRPr lang="en-MY"/>
        </a:p>
      </dgm:t>
    </dgm:pt>
    <dgm:pt modelId="{A5CC4C39-248C-49CF-92E0-586B14207A95}" type="pres">
      <dgm:prSet presAssocID="{13B1281A-7569-4736-9484-D94EA004C28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789A76-E910-455C-BEA9-22938D70B1E5}" type="pres">
      <dgm:prSet presAssocID="{26AC83D5-846F-4A6E-9BD7-2EA514FC9E7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36E9C566-D2D2-4F2A-A40C-5800C9420C2B}" type="pres">
      <dgm:prSet presAssocID="{7B349C20-C8FA-404B-9ECA-B36635BF5BA8}" presName="sibTrans" presStyleCnt="0"/>
      <dgm:spPr/>
    </dgm:pt>
    <dgm:pt modelId="{AAC92380-7BFE-469E-8180-EF44E2069991}" type="pres">
      <dgm:prSet presAssocID="{561581A1-1176-4ED4-B079-4AB15041547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F6BEF-77F1-4BBE-99F9-AC978BAAE7BB}" type="pres">
      <dgm:prSet presAssocID="{5DFF5CDF-31CD-4F24-B4DA-686BB77C5591}" presName="sibTrans" presStyleCnt="0"/>
      <dgm:spPr/>
    </dgm:pt>
    <dgm:pt modelId="{C15C4320-1C46-4E59-BC8D-1EC1FD5390C8}" type="pres">
      <dgm:prSet presAssocID="{C6FC9A47-72A1-40D1-BA66-EF525751977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4035E1-8E36-4BF7-8DE4-7981F253D708}" type="pres">
      <dgm:prSet presAssocID="{3E16D4F2-EB1C-4F91-8F92-88603A42D4EC}" presName="sibTrans" presStyleCnt="0"/>
      <dgm:spPr/>
    </dgm:pt>
    <dgm:pt modelId="{07409D72-1CE7-447C-AFFB-7249AC0C37CE}" type="pres">
      <dgm:prSet presAssocID="{0FDDA4DE-E7EA-41B2-BC4E-4FB9C02A94E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3C3994-5B83-4228-A925-64B815A1ECF0}" srcId="{13B1281A-7569-4736-9484-D94EA004C285}" destId="{C6FC9A47-72A1-40D1-BA66-EF5257519776}" srcOrd="2" destOrd="0" parTransId="{59886B61-59A7-4EA1-948E-3CB89DF34EAA}" sibTransId="{3E16D4F2-EB1C-4F91-8F92-88603A42D4EC}"/>
    <dgm:cxn modelId="{B044EABC-3D5D-4F1D-927B-D0D0248791BC}" type="presOf" srcId="{26AC83D5-846F-4A6E-9BD7-2EA514FC9E71}" destId="{B0789A76-E910-455C-BEA9-22938D70B1E5}" srcOrd="0" destOrd="0" presId="urn:microsoft.com/office/officeart/2005/8/layout/default"/>
    <dgm:cxn modelId="{1FCF718D-EB4B-4AB7-B3E0-884E93A0ED90}" type="presOf" srcId="{C6FC9A47-72A1-40D1-BA66-EF5257519776}" destId="{C15C4320-1C46-4E59-BC8D-1EC1FD5390C8}" srcOrd="0" destOrd="0" presId="urn:microsoft.com/office/officeart/2005/8/layout/default"/>
    <dgm:cxn modelId="{D020A5C2-982C-4044-BFDF-B9DAA25A1E61}" srcId="{13B1281A-7569-4736-9484-D94EA004C285}" destId="{0FDDA4DE-E7EA-41B2-BC4E-4FB9C02A94E2}" srcOrd="3" destOrd="0" parTransId="{5FB47AA0-DA06-4782-A282-283F3CF72067}" sibTransId="{4B935484-A851-4613-82B4-179DE3747222}"/>
    <dgm:cxn modelId="{EEB7DCDA-E1F2-4B79-B2F8-EB106EF0E7C1}" type="presOf" srcId="{561581A1-1176-4ED4-B079-4AB15041547A}" destId="{AAC92380-7BFE-469E-8180-EF44E2069991}" srcOrd="0" destOrd="0" presId="urn:microsoft.com/office/officeart/2005/8/layout/default"/>
    <dgm:cxn modelId="{3811C958-5293-4BBC-829E-21CC632E20CB}" type="presOf" srcId="{13B1281A-7569-4736-9484-D94EA004C285}" destId="{A5CC4C39-248C-49CF-92E0-586B14207A95}" srcOrd="0" destOrd="0" presId="urn:microsoft.com/office/officeart/2005/8/layout/default"/>
    <dgm:cxn modelId="{3AB68D93-2C6A-4BF0-AA46-7AFE579EE040}" srcId="{13B1281A-7569-4736-9484-D94EA004C285}" destId="{26AC83D5-846F-4A6E-9BD7-2EA514FC9E71}" srcOrd="0" destOrd="0" parTransId="{3DD25F7A-C70A-47A9-8551-8CF127CEECFE}" sibTransId="{7B349C20-C8FA-404B-9ECA-B36635BF5BA8}"/>
    <dgm:cxn modelId="{25FA83D2-AAB3-4A28-B604-D2C7494FAF11}" type="presOf" srcId="{0FDDA4DE-E7EA-41B2-BC4E-4FB9C02A94E2}" destId="{07409D72-1CE7-447C-AFFB-7249AC0C37CE}" srcOrd="0" destOrd="0" presId="urn:microsoft.com/office/officeart/2005/8/layout/default"/>
    <dgm:cxn modelId="{673B2D6C-A22E-4DC8-9F37-2A28CA0DD7F4}" srcId="{13B1281A-7569-4736-9484-D94EA004C285}" destId="{561581A1-1176-4ED4-B079-4AB15041547A}" srcOrd="1" destOrd="0" parTransId="{1C10458C-CB93-48E1-B8A2-B04FFA0A3C71}" sibTransId="{5DFF5CDF-31CD-4F24-B4DA-686BB77C5591}"/>
    <dgm:cxn modelId="{F6529CFF-B9C1-47DE-BDF6-DFEBAF9183B6}" type="presParOf" srcId="{A5CC4C39-248C-49CF-92E0-586B14207A95}" destId="{B0789A76-E910-455C-BEA9-22938D70B1E5}" srcOrd="0" destOrd="0" presId="urn:microsoft.com/office/officeart/2005/8/layout/default"/>
    <dgm:cxn modelId="{AD98DF6C-3C0E-45E3-8073-2D4E088554DC}" type="presParOf" srcId="{A5CC4C39-248C-49CF-92E0-586B14207A95}" destId="{36E9C566-D2D2-4F2A-A40C-5800C9420C2B}" srcOrd="1" destOrd="0" presId="urn:microsoft.com/office/officeart/2005/8/layout/default"/>
    <dgm:cxn modelId="{7FB446EB-8EE9-4B99-A458-4484B6CC1EB5}" type="presParOf" srcId="{A5CC4C39-248C-49CF-92E0-586B14207A95}" destId="{AAC92380-7BFE-469E-8180-EF44E2069991}" srcOrd="2" destOrd="0" presId="urn:microsoft.com/office/officeart/2005/8/layout/default"/>
    <dgm:cxn modelId="{9E060C53-F73F-4252-AA65-B9B58AC5AF52}" type="presParOf" srcId="{A5CC4C39-248C-49CF-92E0-586B14207A95}" destId="{450F6BEF-77F1-4BBE-99F9-AC978BAAE7BB}" srcOrd="3" destOrd="0" presId="urn:microsoft.com/office/officeart/2005/8/layout/default"/>
    <dgm:cxn modelId="{689B2DF0-38AC-47F0-A970-B818084A093F}" type="presParOf" srcId="{A5CC4C39-248C-49CF-92E0-586B14207A95}" destId="{C15C4320-1C46-4E59-BC8D-1EC1FD5390C8}" srcOrd="4" destOrd="0" presId="urn:microsoft.com/office/officeart/2005/8/layout/default"/>
    <dgm:cxn modelId="{EAC687AA-FFB2-479C-A77F-8579D730E111}" type="presParOf" srcId="{A5CC4C39-248C-49CF-92E0-586B14207A95}" destId="{F04035E1-8E36-4BF7-8DE4-7981F253D708}" srcOrd="5" destOrd="0" presId="urn:microsoft.com/office/officeart/2005/8/layout/default"/>
    <dgm:cxn modelId="{A1BAF5B4-8496-47B0-BBDD-079C4ACFE421}" type="presParOf" srcId="{A5CC4C39-248C-49CF-92E0-586B14207A95}" destId="{07409D72-1CE7-447C-AFFB-7249AC0C37C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86DBAF-3608-4277-8EBA-968BD4FF948F}" type="doc">
      <dgm:prSet loTypeId="urn:microsoft.com/office/officeart/2005/8/layout/lProcess2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F7934B7-EE76-432D-B384-35B7F0D19CA8}">
      <dgm:prSet phldrT="[Text]"/>
      <dgm:spPr/>
      <dgm:t>
        <a:bodyPr/>
        <a:lstStyle/>
        <a:p>
          <a:r>
            <a:rPr lang="en-US" dirty="0" smtClean="0"/>
            <a:t>Mobile/Web</a:t>
          </a:r>
          <a:endParaRPr lang="en-MY" dirty="0"/>
        </a:p>
      </dgm:t>
    </dgm:pt>
    <dgm:pt modelId="{3DB03597-9A2B-4395-B2B8-4C3862D0A4E2}" type="parTrans" cxnId="{6F962133-DD2D-436A-ABEA-9B06F7643B48}">
      <dgm:prSet/>
      <dgm:spPr/>
      <dgm:t>
        <a:bodyPr/>
        <a:lstStyle/>
        <a:p>
          <a:endParaRPr lang="en-MY"/>
        </a:p>
      </dgm:t>
    </dgm:pt>
    <dgm:pt modelId="{A2472809-14BF-4556-96E9-EA6D3BFAA3CE}" type="sibTrans" cxnId="{6F962133-DD2D-436A-ABEA-9B06F7643B48}">
      <dgm:prSet/>
      <dgm:spPr/>
      <dgm:t>
        <a:bodyPr/>
        <a:lstStyle/>
        <a:p>
          <a:endParaRPr lang="en-MY"/>
        </a:p>
      </dgm:t>
    </dgm:pt>
    <dgm:pt modelId="{E9D87D50-0691-4DFC-A0C9-F49535F73B8D}">
      <dgm:prSet phldrT="[Text]"/>
      <dgm:spPr/>
      <dgm:t>
        <a:bodyPr/>
        <a:lstStyle/>
        <a:p>
          <a:r>
            <a:rPr lang="en-US" dirty="0" smtClean="0"/>
            <a:t>HTML5/CSS3/JQuery (Cordova)</a:t>
          </a:r>
          <a:endParaRPr lang="en-MY" dirty="0"/>
        </a:p>
      </dgm:t>
    </dgm:pt>
    <dgm:pt modelId="{53D228B2-C8C6-4B6E-A447-F494F16B9190}" type="parTrans" cxnId="{9232BB45-63D8-4544-84FB-BD9D2422B305}">
      <dgm:prSet/>
      <dgm:spPr/>
      <dgm:t>
        <a:bodyPr/>
        <a:lstStyle/>
        <a:p>
          <a:endParaRPr lang="en-MY"/>
        </a:p>
      </dgm:t>
    </dgm:pt>
    <dgm:pt modelId="{97A9B0F2-D51D-4B46-B0B4-A600C2E59117}" type="sibTrans" cxnId="{9232BB45-63D8-4544-84FB-BD9D2422B305}">
      <dgm:prSet/>
      <dgm:spPr/>
      <dgm:t>
        <a:bodyPr/>
        <a:lstStyle/>
        <a:p>
          <a:endParaRPr lang="en-MY"/>
        </a:p>
      </dgm:t>
    </dgm:pt>
    <dgm:pt modelId="{A89DC06A-4971-4CFB-AFC7-79EE283C55B2}">
      <dgm:prSet phldrT="[Text]"/>
      <dgm:spPr/>
      <dgm:t>
        <a:bodyPr/>
        <a:lstStyle/>
        <a:p>
          <a:r>
            <a:rPr lang="en-US" dirty="0" smtClean="0"/>
            <a:t>AR (</a:t>
          </a:r>
          <a:r>
            <a:rPr lang="en-US" dirty="0" err="1" smtClean="0"/>
            <a:t>Metaio</a:t>
          </a:r>
          <a:r>
            <a:rPr lang="en-US" dirty="0" smtClean="0"/>
            <a:t> Libs) (Native Android/IOS)</a:t>
          </a:r>
          <a:endParaRPr lang="en-MY" dirty="0"/>
        </a:p>
      </dgm:t>
    </dgm:pt>
    <dgm:pt modelId="{92F91B9A-5B83-4E55-9997-4CA72F6911DB}" type="parTrans" cxnId="{06B211CF-3ECC-4749-A0D4-D2A7FB69DD5A}">
      <dgm:prSet/>
      <dgm:spPr/>
      <dgm:t>
        <a:bodyPr/>
        <a:lstStyle/>
        <a:p>
          <a:endParaRPr lang="en-MY"/>
        </a:p>
      </dgm:t>
    </dgm:pt>
    <dgm:pt modelId="{234D3CB0-59D8-4561-9456-C19D0DA7D61A}" type="sibTrans" cxnId="{06B211CF-3ECC-4749-A0D4-D2A7FB69DD5A}">
      <dgm:prSet/>
      <dgm:spPr/>
      <dgm:t>
        <a:bodyPr/>
        <a:lstStyle/>
        <a:p>
          <a:endParaRPr lang="en-MY"/>
        </a:p>
      </dgm:t>
    </dgm:pt>
    <dgm:pt modelId="{D778D321-EE22-4DEC-909A-2E4CCA0AA057}">
      <dgm:prSet phldrT="[Text]"/>
      <dgm:spPr/>
      <dgm:t>
        <a:bodyPr/>
        <a:lstStyle/>
        <a:p>
          <a:r>
            <a:rPr lang="en-US" dirty="0" smtClean="0"/>
            <a:t>Server</a:t>
          </a:r>
          <a:endParaRPr lang="en-MY" dirty="0"/>
        </a:p>
      </dgm:t>
    </dgm:pt>
    <dgm:pt modelId="{6D7E367A-F7E8-4881-973A-AE1BABE9A8CC}" type="parTrans" cxnId="{50090A18-444B-4DA3-BD5A-4522F5A7B2F3}">
      <dgm:prSet/>
      <dgm:spPr/>
      <dgm:t>
        <a:bodyPr/>
        <a:lstStyle/>
        <a:p>
          <a:endParaRPr lang="en-MY"/>
        </a:p>
      </dgm:t>
    </dgm:pt>
    <dgm:pt modelId="{6F500C73-2231-4111-BFFC-E5D97E27F0FD}" type="sibTrans" cxnId="{50090A18-444B-4DA3-BD5A-4522F5A7B2F3}">
      <dgm:prSet/>
      <dgm:spPr/>
      <dgm:t>
        <a:bodyPr/>
        <a:lstStyle/>
        <a:p>
          <a:endParaRPr lang="en-MY"/>
        </a:p>
      </dgm:t>
    </dgm:pt>
    <dgm:pt modelId="{609D1B8B-F02B-41D2-B77A-4B26E4061992}">
      <dgm:prSet phldrT="[Text]"/>
      <dgm:spPr/>
      <dgm:t>
        <a:bodyPr/>
        <a:lstStyle/>
        <a:p>
          <a:r>
            <a:rPr lang="en-US" dirty="0" err="1" smtClean="0"/>
            <a:t>NodeJS</a:t>
          </a:r>
          <a:endParaRPr lang="en-MY" dirty="0"/>
        </a:p>
      </dgm:t>
    </dgm:pt>
    <dgm:pt modelId="{0E41C28E-915E-4BD2-B55C-9805E79B8E67}" type="parTrans" cxnId="{74BBB445-053B-4EAC-89ED-4DD6FB08B296}">
      <dgm:prSet/>
      <dgm:spPr/>
      <dgm:t>
        <a:bodyPr/>
        <a:lstStyle/>
        <a:p>
          <a:endParaRPr lang="en-MY"/>
        </a:p>
      </dgm:t>
    </dgm:pt>
    <dgm:pt modelId="{A2E2E34B-B229-4140-B747-21E484DF462D}" type="sibTrans" cxnId="{74BBB445-053B-4EAC-89ED-4DD6FB08B296}">
      <dgm:prSet/>
      <dgm:spPr/>
      <dgm:t>
        <a:bodyPr/>
        <a:lstStyle/>
        <a:p>
          <a:endParaRPr lang="en-MY"/>
        </a:p>
      </dgm:t>
    </dgm:pt>
    <dgm:pt modelId="{6F221C63-7568-473D-9FC9-ED3C25F62CE1}">
      <dgm:prSet phldrT="[Text]"/>
      <dgm:spPr/>
      <dgm:t>
        <a:bodyPr/>
        <a:lstStyle/>
        <a:p>
          <a:r>
            <a:rPr lang="en-US" dirty="0" smtClean="0"/>
            <a:t>REST - JSON</a:t>
          </a:r>
          <a:endParaRPr lang="en-MY" dirty="0"/>
        </a:p>
      </dgm:t>
    </dgm:pt>
    <dgm:pt modelId="{3F40B198-5828-40DB-B767-861938A47FAC}" type="parTrans" cxnId="{E181C624-32FC-4667-B046-3AD9183596C7}">
      <dgm:prSet/>
      <dgm:spPr/>
      <dgm:t>
        <a:bodyPr/>
        <a:lstStyle/>
        <a:p>
          <a:endParaRPr lang="en-MY"/>
        </a:p>
      </dgm:t>
    </dgm:pt>
    <dgm:pt modelId="{2D373286-1B3F-4012-BD6A-A505C04EEE27}" type="sibTrans" cxnId="{E181C624-32FC-4667-B046-3AD9183596C7}">
      <dgm:prSet/>
      <dgm:spPr/>
      <dgm:t>
        <a:bodyPr/>
        <a:lstStyle/>
        <a:p>
          <a:endParaRPr lang="en-MY"/>
        </a:p>
      </dgm:t>
    </dgm:pt>
    <dgm:pt modelId="{E29D1237-061F-42D8-88F5-32F088C1EBE5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MY" dirty="0"/>
        </a:p>
      </dgm:t>
    </dgm:pt>
    <dgm:pt modelId="{9F7146BC-D059-4A96-865F-1B0A744BB67A}" type="parTrans" cxnId="{ADA362A8-CBE3-4493-A6D4-0449FAEBFEDB}">
      <dgm:prSet/>
      <dgm:spPr/>
      <dgm:t>
        <a:bodyPr/>
        <a:lstStyle/>
        <a:p>
          <a:endParaRPr lang="en-MY"/>
        </a:p>
      </dgm:t>
    </dgm:pt>
    <dgm:pt modelId="{F0C2F7ED-60A5-47C1-9775-0D2DE8D61077}" type="sibTrans" cxnId="{ADA362A8-CBE3-4493-A6D4-0449FAEBFEDB}">
      <dgm:prSet/>
      <dgm:spPr/>
      <dgm:t>
        <a:bodyPr/>
        <a:lstStyle/>
        <a:p>
          <a:endParaRPr lang="en-MY"/>
        </a:p>
      </dgm:t>
    </dgm:pt>
    <dgm:pt modelId="{24EB5DEA-EBE8-4182-985C-C17D579F5453}">
      <dgm:prSet phldrT="[Text]"/>
      <dgm:spPr/>
      <dgm:t>
        <a:bodyPr/>
        <a:lstStyle/>
        <a:p>
          <a:r>
            <a:rPr lang="en-US" dirty="0" err="1" smtClean="0"/>
            <a:t>MongoDB</a:t>
          </a:r>
          <a:endParaRPr lang="en-MY" dirty="0"/>
        </a:p>
      </dgm:t>
    </dgm:pt>
    <dgm:pt modelId="{87398C39-70BA-439D-B89B-B71CF6C0C25D}" type="parTrans" cxnId="{FE0D850E-CB34-48A8-AA8D-BF6BA54DBAF9}">
      <dgm:prSet/>
      <dgm:spPr/>
      <dgm:t>
        <a:bodyPr/>
        <a:lstStyle/>
        <a:p>
          <a:endParaRPr lang="en-MY"/>
        </a:p>
      </dgm:t>
    </dgm:pt>
    <dgm:pt modelId="{DEE47354-0B17-41F7-9111-C2187A64B110}" type="sibTrans" cxnId="{FE0D850E-CB34-48A8-AA8D-BF6BA54DBAF9}">
      <dgm:prSet/>
      <dgm:spPr/>
      <dgm:t>
        <a:bodyPr/>
        <a:lstStyle/>
        <a:p>
          <a:endParaRPr lang="en-MY"/>
        </a:p>
      </dgm:t>
    </dgm:pt>
    <dgm:pt modelId="{B4914C33-60F1-42CA-B821-0B91AB8910C1}" type="pres">
      <dgm:prSet presAssocID="{A586DBAF-3608-4277-8EBA-968BD4FF948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08D1A8-3029-4D64-9C0E-BE97208F57A0}" type="pres">
      <dgm:prSet presAssocID="{6F7934B7-EE76-432D-B384-35B7F0D19CA8}" presName="compNode" presStyleCnt="0"/>
      <dgm:spPr/>
    </dgm:pt>
    <dgm:pt modelId="{7839FEF7-F26F-4351-BB9E-4780F06ABC34}" type="pres">
      <dgm:prSet presAssocID="{6F7934B7-EE76-432D-B384-35B7F0D19CA8}" presName="aNode" presStyleLbl="bgShp" presStyleIdx="0" presStyleCnt="3"/>
      <dgm:spPr/>
      <dgm:t>
        <a:bodyPr/>
        <a:lstStyle/>
        <a:p>
          <a:endParaRPr lang="en-US"/>
        </a:p>
      </dgm:t>
    </dgm:pt>
    <dgm:pt modelId="{0DE2E62B-6E15-4064-BB28-E05D22E0547D}" type="pres">
      <dgm:prSet presAssocID="{6F7934B7-EE76-432D-B384-35B7F0D19CA8}" presName="textNode" presStyleLbl="bgShp" presStyleIdx="0" presStyleCnt="3"/>
      <dgm:spPr/>
      <dgm:t>
        <a:bodyPr/>
        <a:lstStyle/>
        <a:p>
          <a:endParaRPr lang="en-US"/>
        </a:p>
      </dgm:t>
    </dgm:pt>
    <dgm:pt modelId="{C31695D8-8DAC-4373-A35E-96F3CF409EB0}" type="pres">
      <dgm:prSet presAssocID="{6F7934B7-EE76-432D-B384-35B7F0D19CA8}" presName="compChildNode" presStyleCnt="0"/>
      <dgm:spPr/>
    </dgm:pt>
    <dgm:pt modelId="{2D964266-8503-47A2-86D6-D3324FC7BD97}" type="pres">
      <dgm:prSet presAssocID="{6F7934B7-EE76-432D-B384-35B7F0D19CA8}" presName="theInnerList" presStyleCnt="0"/>
      <dgm:spPr/>
    </dgm:pt>
    <dgm:pt modelId="{FE1E9EED-85B7-4B17-9274-EA35AEEDCF01}" type="pres">
      <dgm:prSet presAssocID="{E9D87D50-0691-4DFC-A0C9-F49535F73B8D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090D12-288D-4933-ACEB-B070D722FBED}" type="pres">
      <dgm:prSet presAssocID="{E9D87D50-0691-4DFC-A0C9-F49535F73B8D}" presName="aSpace2" presStyleCnt="0"/>
      <dgm:spPr/>
    </dgm:pt>
    <dgm:pt modelId="{53606041-AB1B-41E3-B407-6177AFE49370}" type="pres">
      <dgm:prSet presAssocID="{A89DC06A-4971-4CFB-AFC7-79EE283C55B2}" presName="childNode" presStyleLbl="node1" presStyleIdx="1" presStyleCnt="5" custLinFactNeighborX="2952" custLinFactNeighborY="7811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653E615-E60E-42B7-A205-D9F4F3B7C8EE}" type="pres">
      <dgm:prSet presAssocID="{6F7934B7-EE76-432D-B384-35B7F0D19CA8}" presName="aSpace" presStyleCnt="0"/>
      <dgm:spPr/>
    </dgm:pt>
    <dgm:pt modelId="{D6A0DC55-316F-4B63-B001-631ED552D21F}" type="pres">
      <dgm:prSet presAssocID="{D778D321-EE22-4DEC-909A-2E4CCA0AA057}" presName="compNode" presStyleCnt="0"/>
      <dgm:spPr/>
    </dgm:pt>
    <dgm:pt modelId="{0A3CD44C-B1C8-4AC5-B0C1-7B94FF1A43DF}" type="pres">
      <dgm:prSet presAssocID="{D778D321-EE22-4DEC-909A-2E4CCA0AA057}" presName="aNode" presStyleLbl="bgShp" presStyleIdx="1" presStyleCnt="3"/>
      <dgm:spPr/>
      <dgm:t>
        <a:bodyPr/>
        <a:lstStyle/>
        <a:p>
          <a:endParaRPr lang="en-US"/>
        </a:p>
      </dgm:t>
    </dgm:pt>
    <dgm:pt modelId="{127BCAA3-46EC-499D-BD81-058B33814911}" type="pres">
      <dgm:prSet presAssocID="{D778D321-EE22-4DEC-909A-2E4CCA0AA057}" presName="textNode" presStyleLbl="bgShp" presStyleIdx="1" presStyleCnt="3"/>
      <dgm:spPr/>
      <dgm:t>
        <a:bodyPr/>
        <a:lstStyle/>
        <a:p>
          <a:endParaRPr lang="en-US"/>
        </a:p>
      </dgm:t>
    </dgm:pt>
    <dgm:pt modelId="{05A53AC2-FABE-44FA-BB49-8319ED81E07B}" type="pres">
      <dgm:prSet presAssocID="{D778D321-EE22-4DEC-909A-2E4CCA0AA057}" presName="compChildNode" presStyleCnt="0"/>
      <dgm:spPr/>
    </dgm:pt>
    <dgm:pt modelId="{D47AB92D-C6B8-4821-A5C4-1E2C8D8FE335}" type="pres">
      <dgm:prSet presAssocID="{D778D321-EE22-4DEC-909A-2E4CCA0AA057}" presName="theInnerList" presStyleCnt="0"/>
      <dgm:spPr/>
    </dgm:pt>
    <dgm:pt modelId="{79DC9690-9C8F-4855-9257-D971712F1242}" type="pres">
      <dgm:prSet presAssocID="{609D1B8B-F02B-41D2-B77A-4B26E4061992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9BD4554D-9B05-47C9-9E47-A3F3A93CBDEA}" type="pres">
      <dgm:prSet presAssocID="{609D1B8B-F02B-41D2-B77A-4B26E4061992}" presName="aSpace2" presStyleCnt="0"/>
      <dgm:spPr/>
    </dgm:pt>
    <dgm:pt modelId="{A503F8C1-F575-47A0-9C63-7BD879BBD66B}" type="pres">
      <dgm:prSet presAssocID="{6F221C63-7568-473D-9FC9-ED3C25F62CE1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6F8FAC-D26A-4935-9587-C96B09BBD3DE}" type="pres">
      <dgm:prSet presAssocID="{D778D321-EE22-4DEC-909A-2E4CCA0AA057}" presName="aSpace" presStyleCnt="0"/>
      <dgm:spPr/>
    </dgm:pt>
    <dgm:pt modelId="{FFD59280-339B-4F35-926D-5C1375352403}" type="pres">
      <dgm:prSet presAssocID="{E29D1237-061F-42D8-88F5-32F088C1EBE5}" presName="compNode" presStyleCnt="0"/>
      <dgm:spPr/>
    </dgm:pt>
    <dgm:pt modelId="{A61FA8D8-0281-46C5-A923-DBCC4120592B}" type="pres">
      <dgm:prSet presAssocID="{E29D1237-061F-42D8-88F5-32F088C1EBE5}" presName="aNode" presStyleLbl="bgShp" presStyleIdx="2" presStyleCnt="3"/>
      <dgm:spPr/>
      <dgm:t>
        <a:bodyPr/>
        <a:lstStyle/>
        <a:p>
          <a:endParaRPr lang="en-US"/>
        </a:p>
      </dgm:t>
    </dgm:pt>
    <dgm:pt modelId="{DA0F64E9-2754-47F4-B6E3-0F154902B9CC}" type="pres">
      <dgm:prSet presAssocID="{E29D1237-061F-42D8-88F5-32F088C1EBE5}" presName="textNode" presStyleLbl="bgShp" presStyleIdx="2" presStyleCnt="3"/>
      <dgm:spPr/>
      <dgm:t>
        <a:bodyPr/>
        <a:lstStyle/>
        <a:p>
          <a:endParaRPr lang="en-US"/>
        </a:p>
      </dgm:t>
    </dgm:pt>
    <dgm:pt modelId="{A324BA45-6AB1-44AF-B502-66ADD665A4DB}" type="pres">
      <dgm:prSet presAssocID="{E29D1237-061F-42D8-88F5-32F088C1EBE5}" presName="compChildNode" presStyleCnt="0"/>
      <dgm:spPr/>
    </dgm:pt>
    <dgm:pt modelId="{1393A53E-E8DA-4610-A55B-A608C3334484}" type="pres">
      <dgm:prSet presAssocID="{E29D1237-061F-42D8-88F5-32F088C1EBE5}" presName="theInnerList" presStyleCnt="0"/>
      <dgm:spPr/>
    </dgm:pt>
    <dgm:pt modelId="{57BBE336-7059-43F7-AD25-154ADE51CF84}" type="pres">
      <dgm:prSet presAssocID="{24EB5DEA-EBE8-4182-985C-C17D579F5453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23EBFBD0-1A02-4CF7-891F-E7BC29675935}" type="presOf" srcId="{E9D87D50-0691-4DFC-A0C9-F49535F73B8D}" destId="{FE1E9EED-85B7-4B17-9274-EA35AEEDCF01}" srcOrd="0" destOrd="0" presId="urn:microsoft.com/office/officeart/2005/8/layout/lProcess2"/>
    <dgm:cxn modelId="{30DA8B5B-6808-4F61-88D5-000A9A252630}" type="presOf" srcId="{A586DBAF-3608-4277-8EBA-968BD4FF948F}" destId="{B4914C33-60F1-42CA-B821-0B91AB8910C1}" srcOrd="0" destOrd="0" presId="urn:microsoft.com/office/officeart/2005/8/layout/lProcess2"/>
    <dgm:cxn modelId="{ADA362A8-CBE3-4493-A6D4-0449FAEBFEDB}" srcId="{A586DBAF-3608-4277-8EBA-968BD4FF948F}" destId="{E29D1237-061F-42D8-88F5-32F088C1EBE5}" srcOrd="2" destOrd="0" parTransId="{9F7146BC-D059-4A96-865F-1B0A744BB67A}" sibTransId="{F0C2F7ED-60A5-47C1-9775-0D2DE8D61077}"/>
    <dgm:cxn modelId="{13169FCA-C951-442A-8511-93EEB2344F3A}" type="presOf" srcId="{6F7934B7-EE76-432D-B384-35B7F0D19CA8}" destId="{0DE2E62B-6E15-4064-BB28-E05D22E0547D}" srcOrd="1" destOrd="0" presId="urn:microsoft.com/office/officeart/2005/8/layout/lProcess2"/>
    <dgm:cxn modelId="{50090A18-444B-4DA3-BD5A-4522F5A7B2F3}" srcId="{A586DBAF-3608-4277-8EBA-968BD4FF948F}" destId="{D778D321-EE22-4DEC-909A-2E4CCA0AA057}" srcOrd="1" destOrd="0" parTransId="{6D7E367A-F7E8-4881-973A-AE1BABE9A8CC}" sibTransId="{6F500C73-2231-4111-BFFC-E5D97E27F0FD}"/>
    <dgm:cxn modelId="{8AC9E5D3-D02F-43A8-89E5-CB86D52D68C6}" type="presOf" srcId="{24EB5DEA-EBE8-4182-985C-C17D579F5453}" destId="{57BBE336-7059-43F7-AD25-154ADE51CF84}" srcOrd="0" destOrd="0" presId="urn:microsoft.com/office/officeart/2005/8/layout/lProcess2"/>
    <dgm:cxn modelId="{6783D848-2470-44A3-9CD2-C2E4394B29A6}" type="presOf" srcId="{D778D321-EE22-4DEC-909A-2E4CCA0AA057}" destId="{127BCAA3-46EC-499D-BD81-058B33814911}" srcOrd="1" destOrd="0" presId="urn:microsoft.com/office/officeart/2005/8/layout/lProcess2"/>
    <dgm:cxn modelId="{64717CD9-A663-4A9E-8658-5F8B1520C190}" type="presOf" srcId="{D778D321-EE22-4DEC-909A-2E4CCA0AA057}" destId="{0A3CD44C-B1C8-4AC5-B0C1-7B94FF1A43DF}" srcOrd="0" destOrd="0" presId="urn:microsoft.com/office/officeart/2005/8/layout/lProcess2"/>
    <dgm:cxn modelId="{179CC138-59A9-4BEE-B598-287B9A95ED66}" type="presOf" srcId="{609D1B8B-F02B-41D2-B77A-4B26E4061992}" destId="{79DC9690-9C8F-4855-9257-D971712F1242}" srcOrd="0" destOrd="0" presId="urn:microsoft.com/office/officeart/2005/8/layout/lProcess2"/>
    <dgm:cxn modelId="{E181C624-32FC-4667-B046-3AD9183596C7}" srcId="{D778D321-EE22-4DEC-909A-2E4CCA0AA057}" destId="{6F221C63-7568-473D-9FC9-ED3C25F62CE1}" srcOrd="1" destOrd="0" parTransId="{3F40B198-5828-40DB-B767-861938A47FAC}" sibTransId="{2D373286-1B3F-4012-BD6A-A505C04EEE27}"/>
    <dgm:cxn modelId="{06B211CF-3ECC-4749-A0D4-D2A7FB69DD5A}" srcId="{6F7934B7-EE76-432D-B384-35B7F0D19CA8}" destId="{A89DC06A-4971-4CFB-AFC7-79EE283C55B2}" srcOrd="1" destOrd="0" parTransId="{92F91B9A-5B83-4E55-9997-4CA72F6911DB}" sibTransId="{234D3CB0-59D8-4561-9456-C19D0DA7D61A}"/>
    <dgm:cxn modelId="{BDB0A579-02DD-4733-B3F2-6185D841CC20}" type="presOf" srcId="{E29D1237-061F-42D8-88F5-32F088C1EBE5}" destId="{A61FA8D8-0281-46C5-A923-DBCC4120592B}" srcOrd="0" destOrd="0" presId="urn:microsoft.com/office/officeart/2005/8/layout/lProcess2"/>
    <dgm:cxn modelId="{05F39123-C175-414A-B60B-2B3E987B3EDE}" type="presOf" srcId="{E29D1237-061F-42D8-88F5-32F088C1EBE5}" destId="{DA0F64E9-2754-47F4-B6E3-0F154902B9CC}" srcOrd="1" destOrd="0" presId="urn:microsoft.com/office/officeart/2005/8/layout/lProcess2"/>
    <dgm:cxn modelId="{EDCFC344-D328-46CA-990A-BA1E9538DC9F}" type="presOf" srcId="{6F221C63-7568-473D-9FC9-ED3C25F62CE1}" destId="{A503F8C1-F575-47A0-9C63-7BD879BBD66B}" srcOrd="0" destOrd="0" presId="urn:microsoft.com/office/officeart/2005/8/layout/lProcess2"/>
    <dgm:cxn modelId="{4347E100-1AA9-487C-A23F-938AD4858F4E}" type="presOf" srcId="{A89DC06A-4971-4CFB-AFC7-79EE283C55B2}" destId="{53606041-AB1B-41E3-B407-6177AFE49370}" srcOrd="0" destOrd="0" presId="urn:microsoft.com/office/officeart/2005/8/layout/lProcess2"/>
    <dgm:cxn modelId="{9232BB45-63D8-4544-84FB-BD9D2422B305}" srcId="{6F7934B7-EE76-432D-B384-35B7F0D19CA8}" destId="{E9D87D50-0691-4DFC-A0C9-F49535F73B8D}" srcOrd="0" destOrd="0" parTransId="{53D228B2-C8C6-4B6E-A447-F494F16B9190}" sibTransId="{97A9B0F2-D51D-4B46-B0B4-A600C2E59117}"/>
    <dgm:cxn modelId="{6F962133-DD2D-436A-ABEA-9B06F7643B48}" srcId="{A586DBAF-3608-4277-8EBA-968BD4FF948F}" destId="{6F7934B7-EE76-432D-B384-35B7F0D19CA8}" srcOrd="0" destOrd="0" parTransId="{3DB03597-9A2B-4395-B2B8-4C3862D0A4E2}" sibTransId="{A2472809-14BF-4556-96E9-EA6D3BFAA3CE}"/>
    <dgm:cxn modelId="{FE0D850E-CB34-48A8-AA8D-BF6BA54DBAF9}" srcId="{E29D1237-061F-42D8-88F5-32F088C1EBE5}" destId="{24EB5DEA-EBE8-4182-985C-C17D579F5453}" srcOrd="0" destOrd="0" parTransId="{87398C39-70BA-439D-B89B-B71CF6C0C25D}" sibTransId="{DEE47354-0B17-41F7-9111-C2187A64B110}"/>
    <dgm:cxn modelId="{E185372D-8FDC-4909-A56E-2926D42E979F}" type="presOf" srcId="{6F7934B7-EE76-432D-B384-35B7F0D19CA8}" destId="{7839FEF7-F26F-4351-BB9E-4780F06ABC34}" srcOrd="0" destOrd="0" presId="urn:microsoft.com/office/officeart/2005/8/layout/lProcess2"/>
    <dgm:cxn modelId="{74BBB445-053B-4EAC-89ED-4DD6FB08B296}" srcId="{D778D321-EE22-4DEC-909A-2E4CCA0AA057}" destId="{609D1B8B-F02B-41D2-B77A-4B26E4061992}" srcOrd="0" destOrd="0" parTransId="{0E41C28E-915E-4BD2-B55C-9805E79B8E67}" sibTransId="{A2E2E34B-B229-4140-B747-21E484DF462D}"/>
    <dgm:cxn modelId="{B5B7A3E9-DBE6-4348-A093-4B848A77A8DC}" type="presParOf" srcId="{B4914C33-60F1-42CA-B821-0B91AB8910C1}" destId="{4108D1A8-3029-4D64-9C0E-BE97208F57A0}" srcOrd="0" destOrd="0" presId="urn:microsoft.com/office/officeart/2005/8/layout/lProcess2"/>
    <dgm:cxn modelId="{3F47E626-EFA3-4A5A-990A-2D649C3B2DB6}" type="presParOf" srcId="{4108D1A8-3029-4D64-9C0E-BE97208F57A0}" destId="{7839FEF7-F26F-4351-BB9E-4780F06ABC34}" srcOrd="0" destOrd="0" presId="urn:microsoft.com/office/officeart/2005/8/layout/lProcess2"/>
    <dgm:cxn modelId="{84362734-126B-43FF-BEAD-73B0B4B3609B}" type="presParOf" srcId="{4108D1A8-3029-4D64-9C0E-BE97208F57A0}" destId="{0DE2E62B-6E15-4064-BB28-E05D22E0547D}" srcOrd="1" destOrd="0" presId="urn:microsoft.com/office/officeart/2005/8/layout/lProcess2"/>
    <dgm:cxn modelId="{A3D5E3F6-596B-4107-8660-5AE7B7FC5FE2}" type="presParOf" srcId="{4108D1A8-3029-4D64-9C0E-BE97208F57A0}" destId="{C31695D8-8DAC-4373-A35E-96F3CF409EB0}" srcOrd="2" destOrd="0" presId="urn:microsoft.com/office/officeart/2005/8/layout/lProcess2"/>
    <dgm:cxn modelId="{05139F22-EC22-430D-8411-7AA39D80B699}" type="presParOf" srcId="{C31695D8-8DAC-4373-A35E-96F3CF409EB0}" destId="{2D964266-8503-47A2-86D6-D3324FC7BD97}" srcOrd="0" destOrd="0" presId="urn:microsoft.com/office/officeart/2005/8/layout/lProcess2"/>
    <dgm:cxn modelId="{9085B9D6-6606-4281-988D-B5505B910CB7}" type="presParOf" srcId="{2D964266-8503-47A2-86D6-D3324FC7BD97}" destId="{FE1E9EED-85B7-4B17-9274-EA35AEEDCF01}" srcOrd="0" destOrd="0" presId="urn:microsoft.com/office/officeart/2005/8/layout/lProcess2"/>
    <dgm:cxn modelId="{3C73DC1E-60E7-48F9-9277-E52E686452CA}" type="presParOf" srcId="{2D964266-8503-47A2-86D6-D3324FC7BD97}" destId="{08090D12-288D-4933-ACEB-B070D722FBED}" srcOrd="1" destOrd="0" presId="urn:microsoft.com/office/officeart/2005/8/layout/lProcess2"/>
    <dgm:cxn modelId="{FFABABD6-0D7E-4366-8D29-309BCBAB3396}" type="presParOf" srcId="{2D964266-8503-47A2-86D6-D3324FC7BD97}" destId="{53606041-AB1B-41E3-B407-6177AFE49370}" srcOrd="2" destOrd="0" presId="urn:microsoft.com/office/officeart/2005/8/layout/lProcess2"/>
    <dgm:cxn modelId="{0F1EB0CF-37F3-4F73-9D82-6D5C98E09D1F}" type="presParOf" srcId="{B4914C33-60F1-42CA-B821-0B91AB8910C1}" destId="{1653E615-E60E-42B7-A205-D9F4F3B7C8EE}" srcOrd="1" destOrd="0" presId="urn:microsoft.com/office/officeart/2005/8/layout/lProcess2"/>
    <dgm:cxn modelId="{96ECD3BA-C672-41F9-ABED-34D7DF30C47C}" type="presParOf" srcId="{B4914C33-60F1-42CA-B821-0B91AB8910C1}" destId="{D6A0DC55-316F-4B63-B001-631ED552D21F}" srcOrd="2" destOrd="0" presId="urn:microsoft.com/office/officeart/2005/8/layout/lProcess2"/>
    <dgm:cxn modelId="{08AF5CB6-6557-402F-9370-C43DBF070488}" type="presParOf" srcId="{D6A0DC55-316F-4B63-B001-631ED552D21F}" destId="{0A3CD44C-B1C8-4AC5-B0C1-7B94FF1A43DF}" srcOrd="0" destOrd="0" presId="urn:microsoft.com/office/officeart/2005/8/layout/lProcess2"/>
    <dgm:cxn modelId="{4F257880-2784-4CFE-B718-31FF6A8D06D9}" type="presParOf" srcId="{D6A0DC55-316F-4B63-B001-631ED552D21F}" destId="{127BCAA3-46EC-499D-BD81-058B33814911}" srcOrd="1" destOrd="0" presId="urn:microsoft.com/office/officeart/2005/8/layout/lProcess2"/>
    <dgm:cxn modelId="{6E836F33-07B2-40F4-B0C5-F5991025FE65}" type="presParOf" srcId="{D6A0DC55-316F-4B63-B001-631ED552D21F}" destId="{05A53AC2-FABE-44FA-BB49-8319ED81E07B}" srcOrd="2" destOrd="0" presId="urn:microsoft.com/office/officeart/2005/8/layout/lProcess2"/>
    <dgm:cxn modelId="{D96F1210-824E-4036-B0CF-7F4EA99CD685}" type="presParOf" srcId="{05A53AC2-FABE-44FA-BB49-8319ED81E07B}" destId="{D47AB92D-C6B8-4821-A5C4-1E2C8D8FE335}" srcOrd="0" destOrd="0" presId="urn:microsoft.com/office/officeart/2005/8/layout/lProcess2"/>
    <dgm:cxn modelId="{98DE0A5B-D4E5-44CC-B2E3-38C23E990856}" type="presParOf" srcId="{D47AB92D-C6B8-4821-A5C4-1E2C8D8FE335}" destId="{79DC9690-9C8F-4855-9257-D971712F1242}" srcOrd="0" destOrd="0" presId="urn:microsoft.com/office/officeart/2005/8/layout/lProcess2"/>
    <dgm:cxn modelId="{D194D4FA-E06B-45E1-9DDA-AD432B8FB47C}" type="presParOf" srcId="{D47AB92D-C6B8-4821-A5C4-1E2C8D8FE335}" destId="{9BD4554D-9B05-47C9-9E47-A3F3A93CBDEA}" srcOrd="1" destOrd="0" presId="urn:microsoft.com/office/officeart/2005/8/layout/lProcess2"/>
    <dgm:cxn modelId="{5D146C40-2EFF-4CC6-AC15-5C9590E4F684}" type="presParOf" srcId="{D47AB92D-C6B8-4821-A5C4-1E2C8D8FE335}" destId="{A503F8C1-F575-47A0-9C63-7BD879BBD66B}" srcOrd="2" destOrd="0" presId="urn:microsoft.com/office/officeart/2005/8/layout/lProcess2"/>
    <dgm:cxn modelId="{A30CDC65-C401-4948-9308-418609283731}" type="presParOf" srcId="{B4914C33-60F1-42CA-B821-0B91AB8910C1}" destId="{EB6F8FAC-D26A-4935-9587-C96B09BBD3DE}" srcOrd="3" destOrd="0" presId="urn:microsoft.com/office/officeart/2005/8/layout/lProcess2"/>
    <dgm:cxn modelId="{8DF0D29E-6B88-4ACE-B3B9-82067EAF854B}" type="presParOf" srcId="{B4914C33-60F1-42CA-B821-0B91AB8910C1}" destId="{FFD59280-339B-4F35-926D-5C1375352403}" srcOrd="4" destOrd="0" presId="urn:microsoft.com/office/officeart/2005/8/layout/lProcess2"/>
    <dgm:cxn modelId="{F47DAA1C-92A8-42F9-82A6-0AE4F183E84A}" type="presParOf" srcId="{FFD59280-339B-4F35-926D-5C1375352403}" destId="{A61FA8D8-0281-46C5-A923-DBCC4120592B}" srcOrd="0" destOrd="0" presId="urn:microsoft.com/office/officeart/2005/8/layout/lProcess2"/>
    <dgm:cxn modelId="{157B90D4-CF8A-47B8-9E3C-E0575D35CF6B}" type="presParOf" srcId="{FFD59280-339B-4F35-926D-5C1375352403}" destId="{DA0F64E9-2754-47F4-B6E3-0F154902B9CC}" srcOrd="1" destOrd="0" presId="urn:microsoft.com/office/officeart/2005/8/layout/lProcess2"/>
    <dgm:cxn modelId="{824D2775-735C-4AE5-BC36-F6A41E5E01C6}" type="presParOf" srcId="{FFD59280-339B-4F35-926D-5C1375352403}" destId="{A324BA45-6AB1-44AF-B502-66ADD665A4DB}" srcOrd="2" destOrd="0" presId="urn:microsoft.com/office/officeart/2005/8/layout/lProcess2"/>
    <dgm:cxn modelId="{701E0808-465E-487F-85BD-9387C6049890}" type="presParOf" srcId="{A324BA45-6AB1-44AF-B502-66ADD665A4DB}" destId="{1393A53E-E8DA-4610-A55B-A608C3334484}" srcOrd="0" destOrd="0" presId="urn:microsoft.com/office/officeart/2005/8/layout/lProcess2"/>
    <dgm:cxn modelId="{2A0F3731-C5E5-45F3-AF6E-63BF240E85C5}" type="presParOf" srcId="{1393A53E-E8DA-4610-A55B-A608C3334484}" destId="{57BBE336-7059-43F7-AD25-154ADE51CF8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0FAE0-7834-4C96-982A-DFC26D9B20F7}">
      <dsp:nvSpPr>
        <dsp:cNvPr id="0" name=""/>
        <dsp:cNvSpPr/>
      </dsp:nvSpPr>
      <dsp:spPr>
        <a:xfrm>
          <a:off x="141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ctr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latin typeface="HPFutura Book" panose="02000504030000020003" pitchFamily="50" charset="0"/>
            </a:rPr>
            <a:t>Proof</a:t>
          </a:r>
          <a:endParaRPr lang="en-MY" sz="3800" kern="1200" dirty="0">
            <a:latin typeface="HPFutura Book" panose="02000504030000020003" pitchFamily="50" charset="0"/>
          </a:endParaRPr>
        </a:p>
      </dsp:txBody>
      <dsp:txXfrm>
        <a:off x="43163" y="1817608"/>
        <a:ext cx="2180582" cy="1382843"/>
      </dsp:txXfrm>
    </dsp:sp>
    <dsp:sp modelId="{8A0B6731-BA9A-470D-BFF1-7B87A61A7ACC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8F8DD-BCB8-4B09-B360-92E8E5377A7B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Design</a:t>
          </a:r>
          <a:endParaRPr lang="en-MY" sz="4500" kern="1200" dirty="0"/>
        </a:p>
      </dsp:txBody>
      <dsp:txXfrm>
        <a:off x="527303" y="3266941"/>
        <a:ext cx="1967845" cy="754277"/>
      </dsp:txXfrm>
    </dsp:sp>
    <dsp:sp modelId="{3580498B-FD72-460E-BF17-52A3A2BD3C0B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ctr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latin typeface="HPFutura Book" panose="02000504030000020003" pitchFamily="50" charset="0"/>
            </a:rPr>
            <a:t>OF</a:t>
          </a:r>
          <a:endParaRPr lang="en-MY" sz="3800" kern="1200" dirty="0">
            <a:latin typeface="HPFutura Book" panose="02000504030000020003" pitchFamily="50" charset="0"/>
          </a:endParaRPr>
        </a:p>
      </dsp:txBody>
      <dsp:txXfrm>
        <a:off x="2847784" y="2218214"/>
        <a:ext cx="2180582" cy="1382843"/>
      </dsp:txXfrm>
    </dsp:sp>
    <dsp:sp modelId="{43015A3A-8EA5-455B-B45F-6B98AAA6403F}">
      <dsp:nvSpPr>
        <dsp:cNvPr id="0" name=""/>
        <dsp:cNvSpPr/>
      </dsp:nvSpPr>
      <dsp:spPr>
        <a:xfrm>
          <a:off x="4075996" y="697337"/>
          <a:ext cx="2627429" cy="2627429"/>
        </a:xfrm>
        <a:prstGeom prst="circularArrow">
          <a:avLst>
            <a:gd name="adj1" fmla="val 2287"/>
            <a:gd name="adj2" fmla="val 275815"/>
            <a:gd name="adj3" fmla="val 19613878"/>
            <a:gd name="adj4" fmla="val 12640715"/>
            <a:gd name="adj5" fmla="val 26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A07A5-6E18-4CEE-B498-67B898782691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Build</a:t>
          </a:r>
          <a:endParaRPr lang="en-MY" sz="4500" kern="1200" dirty="0"/>
        </a:p>
      </dsp:txBody>
      <dsp:txXfrm>
        <a:off x="3331924" y="1397448"/>
        <a:ext cx="1967845" cy="754277"/>
      </dsp:txXfrm>
    </dsp:sp>
    <dsp:sp modelId="{C9D78D36-B4AD-465C-8361-D45FD6D34BE3}">
      <dsp:nvSpPr>
        <dsp:cNvPr id="0" name=""/>
        <dsp:cNvSpPr/>
      </dsp:nvSpPr>
      <dsp:spPr>
        <a:xfrm>
          <a:off x="5592905" y="1815771"/>
          <a:ext cx="2266626" cy="186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285750" lvl="1" indent="-285750" algn="ctr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800" kern="1200" dirty="0" smtClean="0">
              <a:latin typeface="HPFutura Book" panose="02000504030000020003" pitchFamily="50" charset="0"/>
            </a:rPr>
            <a:t>Concept</a:t>
          </a:r>
          <a:endParaRPr lang="en-MY" sz="3800" kern="1200" dirty="0">
            <a:latin typeface="HPFutura Book" panose="02000504030000020003" pitchFamily="50" charset="0"/>
          </a:endParaRPr>
        </a:p>
      </dsp:txBody>
      <dsp:txXfrm>
        <a:off x="5635927" y="1858793"/>
        <a:ext cx="2180582" cy="1382843"/>
      </dsp:txXfrm>
    </dsp:sp>
    <dsp:sp modelId="{0890D7A6-837D-4990-B3A3-EAAE2FB26B46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Test</a:t>
          </a:r>
          <a:endParaRPr lang="en-MY" sz="4500" kern="1200" dirty="0"/>
        </a:p>
      </dsp:txBody>
      <dsp:txXfrm>
        <a:off x="6136545" y="3266941"/>
        <a:ext cx="1967845" cy="75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95AADA-8B15-4077-A9B3-DFBA526A3801}">
      <dsp:nvSpPr>
        <dsp:cNvPr id="0" name=""/>
        <dsp:cNvSpPr/>
      </dsp:nvSpPr>
      <dsp:spPr>
        <a:xfrm>
          <a:off x="318853" y="0"/>
          <a:ext cx="9116521" cy="4351338"/>
        </a:xfrm>
        <a:prstGeom prst="rightArrow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</dsp:sp>
    <dsp:sp modelId="{1A63E3FD-2A1F-4FED-8679-A8F3DA6EB66A}">
      <dsp:nvSpPr>
        <dsp:cNvPr id="0" name=""/>
        <dsp:cNvSpPr/>
      </dsp:nvSpPr>
      <dsp:spPr>
        <a:xfrm>
          <a:off x="184865" y="1305401"/>
          <a:ext cx="3217595" cy="1740535"/>
        </a:xfrm>
        <a:prstGeom prst="roundRect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>
          <a:outerShdw blurRad="127000" dist="38100" dir="2700000" algn="ctr" rotWithShape="0">
            <a:srgbClr val="000000">
              <a:alpha val="45000"/>
            </a:srgbClr>
          </a:outerShdw>
        </a:effectLst>
        <a:scene3d>
          <a:camera prst="orthographicFront"/>
          <a:lightRig rig="soft" dir="t">
            <a:rot lat="0" lon="0" rev="0"/>
          </a:lightRig>
        </a:scene3d>
        <a:sp3d prstMaterial="translucentPowder">
          <a:bevelT w="203200" h="50800" prst="softRound"/>
        </a:sp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Plan/Design</a:t>
          </a:r>
          <a:endParaRPr lang="en-MY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FF0000"/>
              </a:solidFill>
            </a:rPr>
            <a:t>Start – 1</a:t>
          </a:r>
          <a:r>
            <a:rPr lang="en-US" sz="2400" kern="1200" baseline="30000" dirty="0" smtClean="0">
              <a:solidFill>
                <a:srgbClr val="FF0000"/>
              </a:solidFill>
            </a:rPr>
            <a:t>st</a:t>
          </a:r>
          <a:r>
            <a:rPr lang="en-US" sz="2400" kern="1200" dirty="0" smtClean="0">
              <a:solidFill>
                <a:srgbClr val="FF0000"/>
              </a:solidFill>
            </a:rPr>
            <a:t> May</a:t>
          </a:r>
          <a:endParaRPr lang="en-MY" sz="24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FF0000"/>
              </a:solidFill>
            </a:rPr>
            <a:t>End – 20</a:t>
          </a:r>
          <a:r>
            <a:rPr lang="en-US" sz="2400" kern="1200" baseline="30000" dirty="0" smtClean="0">
              <a:solidFill>
                <a:srgbClr val="FF0000"/>
              </a:solidFill>
            </a:rPr>
            <a:t>th</a:t>
          </a:r>
          <a:r>
            <a:rPr lang="en-US" sz="2400" kern="1200" dirty="0" smtClean="0">
              <a:solidFill>
                <a:srgbClr val="FF0000"/>
              </a:solidFill>
            </a:rPr>
            <a:t> May</a:t>
          </a:r>
          <a:endParaRPr lang="en-MY" sz="2400" kern="1200" dirty="0">
            <a:solidFill>
              <a:srgbClr val="FF0000"/>
            </a:solidFill>
          </a:endParaRPr>
        </a:p>
      </dsp:txBody>
      <dsp:txXfrm>
        <a:off x="269831" y="1390367"/>
        <a:ext cx="3047663" cy="1570603"/>
      </dsp:txXfrm>
    </dsp:sp>
    <dsp:sp modelId="{243AE75E-DBEE-49D6-B52F-A8946E5796F8}">
      <dsp:nvSpPr>
        <dsp:cNvPr id="0" name=""/>
        <dsp:cNvSpPr/>
      </dsp:nvSpPr>
      <dsp:spPr>
        <a:xfrm>
          <a:off x="3753861" y="1305401"/>
          <a:ext cx="3217595" cy="1740535"/>
        </a:xfrm>
        <a:prstGeom prst="roundRect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>
          <a:outerShdw blurRad="127000" dist="38100" dir="2700000" algn="ctr" rotWithShape="0">
            <a:srgbClr val="000000">
              <a:alpha val="45000"/>
            </a:srgbClr>
          </a:outerShdw>
        </a:effectLst>
        <a:scene3d>
          <a:camera prst="orthographicFront"/>
          <a:lightRig rig="soft" dir="t">
            <a:rot lat="0" lon="0" rev="0"/>
          </a:lightRig>
        </a:scene3d>
        <a:sp3d prstMaterial="translucentPowder">
          <a:bevelT w="203200" h="50800" prst="softRound"/>
        </a:sp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Develop/Build</a:t>
          </a:r>
          <a:endParaRPr lang="en-MY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4"/>
              </a:solidFill>
            </a:rPr>
            <a:t>Start – 16</a:t>
          </a:r>
          <a:r>
            <a:rPr lang="en-US" sz="2400" kern="1200" baseline="30000" dirty="0" smtClean="0">
              <a:solidFill>
                <a:schemeClr val="accent4"/>
              </a:solidFill>
            </a:rPr>
            <a:t>th</a:t>
          </a:r>
          <a:r>
            <a:rPr lang="en-US" sz="2400" kern="1200" dirty="0" smtClean="0">
              <a:solidFill>
                <a:schemeClr val="accent4"/>
              </a:solidFill>
            </a:rPr>
            <a:t> May</a:t>
          </a:r>
          <a:endParaRPr lang="en-MY" sz="2400" kern="1200" dirty="0">
            <a:solidFill>
              <a:schemeClr val="accent4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chemeClr val="accent4"/>
              </a:solidFill>
            </a:rPr>
            <a:t>End – 20</a:t>
          </a:r>
          <a:r>
            <a:rPr lang="en-US" sz="2400" kern="1200" baseline="30000" dirty="0" smtClean="0">
              <a:solidFill>
                <a:schemeClr val="accent4"/>
              </a:solidFill>
            </a:rPr>
            <a:t>th</a:t>
          </a:r>
          <a:r>
            <a:rPr lang="en-US" sz="2400" kern="1200" dirty="0" smtClean="0">
              <a:solidFill>
                <a:schemeClr val="accent4"/>
              </a:solidFill>
            </a:rPr>
            <a:t> June</a:t>
          </a:r>
          <a:endParaRPr lang="en-MY" sz="2400" kern="1200" dirty="0">
            <a:solidFill>
              <a:schemeClr val="accent4"/>
            </a:solidFill>
          </a:endParaRPr>
        </a:p>
      </dsp:txBody>
      <dsp:txXfrm>
        <a:off x="3838827" y="1390367"/>
        <a:ext cx="3047663" cy="1570603"/>
      </dsp:txXfrm>
    </dsp:sp>
    <dsp:sp modelId="{D5A18482-E791-4AC1-ADE0-AF3FFA8018B3}">
      <dsp:nvSpPr>
        <dsp:cNvPr id="0" name=""/>
        <dsp:cNvSpPr/>
      </dsp:nvSpPr>
      <dsp:spPr>
        <a:xfrm>
          <a:off x="7338629" y="1305401"/>
          <a:ext cx="3217595" cy="1740535"/>
        </a:xfrm>
        <a:prstGeom prst="roundRect">
          <a:avLst/>
        </a:prstGeom>
        <a:solidFill>
          <a:schemeClr val="lt1"/>
        </a:solidFill>
        <a:ln w="12700" cap="flat" cmpd="sng" algn="ctr">
          <a:noFill/>
          <a:prstDash val="solid"/>
          <a:miter lim="800000"/>
        </a:ln>
        <a:effectLst>
          <a:outerShdw blurRad="127000" dist="38100" dir="2700000" algn="ctr" rotWithShape="0">
            <a:srgbClr val="000000">
              <a:alpha val="45000"/>
            </a:srgbClr>
          </a:outerShdw>
        </a:effectLst>
        <a:scene3d>
          <a:camera prst="orthographicFront"/>
          <a:lightRig rig="soft" dir="t">
            <a:rot lat="0" lon="0" rev="0"/>
          </a:lightRig>
        </a:scene3d>
        <a:sp3d prstMaterial="translucentPowder">
          <a:bevelT w="203200" h="50800" prst="softRound"/>
        </a:sp3d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Test/Complete</a:t>
          </a:r>
          <a:endParaRPr lang="en-MY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92D050"/>
              </a:solidFill>
            </a:rPr>
            <a:t>Start – 23</a:t>
          </a:r>
          <a:r>
            <a:rPr lang="en-US" sz="2400" kern="1200" baseline="30000" dirty="0" smtClean="0">
              <a:solidFill>
                <a:srgbClr val="92D050"/>
              </a:solidFill>
            </a:rPr>
            <a:t>th</a:t>
          </a:r>
          <a:r>
            <a:rPr lang="en-US" sz="2400" kern="1200" dirty="0" smtClean="0">
              <a:solidFill>
                <a:srgbClr val="92D050"/>
              </a:solidFill>
            </a:rPr>
            <a:t> June</a:t>
          </a:r>
          <a:endParaRPr lang="en-MY" sz="2400" kern="1200" dirty="0">
            <a:solidFill>
              <a:srgbClr val="92D05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solidFill>
                <a:srgbClr val="92D050"/>
              </a:solidFill>
            </a:rPr>
            <a:t>End – 27</a:t>
          </a:r>
          <a:r>
            <a:rPr lang="en-US" sz="2400" kern="1200" baseline="30000" dirty="0" smtClean="0">
              <a:solidFill>
                <a:srgbClr val="92D050"/>
              </a:solidFill>
            </a:rPr>
            <a:t>th</a:t>
          </a:r>
          <a:r>
            <a:rPr lang="en-US" sz="2400" kern="1200" dirty="0" smtClean="0">
              <a:solidFill>
                <a:srgbClr val="92D050"/>
              </a:solidFill>
            </a:rPr>
            <a:t> June</a:t>
          </a:r>
          <a:endParaRPr lang="en-MY" sz="2400" kern="1200" dirty="0">
            <a:solidFill>
              <a:srgbClr val="92D050"/>
            </a:solidFill>
          </a:endParaRPr>
        </a:p>
      </dsp:txBody>
      <dsp:txXfrm>
        <a:off x="7423595" y="1390367"/>
        <a:ext cx="3047663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89A76-E910-455C-BEA9-22938D70B1E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Mobile </a:t>
          </a:r>
          <a:endParaRPr lang="en-MY" sz="4600" kern="1200" dirty="0"/>
        </a:p>
      </dsp:txBody>
      <dsp:txXfrm>
        <a:off x="1748064" y="2975"/>
        <a:ext cx="3342605" cy="2005563"/>
      </dsp:txXfrm>
    </dsp:sp>
    <dsp:sp modelId="{AAC92380-7BFE-469E-8180-EF44E2069991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Back Office (Web)</a:t>
          </a:r>
          <a:endParaRPr lang="en-MY" sz="4600" kern="1200" dirty="0"/>
        </a:p>
      </dsp:txBody>
      <dsp:txXfrm>
        <a:off x="5424930" y="2975"/>
        <a:ext cx="3342605" cy="2005563"/>
      </dsp:txXfrm>
    </dsp:sp>
    <dsp:sp modelId="{C15C4320-1C46-4E59-BC8D-1EC1FD5390C8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Server (Web Services) </a:t>
          </a:r>
          <a:endParaRPr lang="en-MY" sz="4600" kern="1200" dirty="0"/>
        </a:p>
      </dsp:txBody>
      <dsp:txXfrm>
        <a:off x="1748064" y="2342799"/>
        <a:ext cx="3342605" cy="2005563"/>
      </dsp:txXfrm>
    </dsp:sp>
    <dsp:sp modelId="{07409D72-1CE7-447C-AFFB-7249AC0C37CE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Database </a:t>
          </a:r>
          <a:endParaRPr lang="en-MY" sz="4600" kern="1200" dirty="0"/>
        </a:p>
      </dsp:txBody>
      <dsp:txXfrm>
        <a:off x="5424930" y="2342799"/>
        <a:ext cx="3342605" cy="20055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9FEF7-F26F-4351-BB9E-4780F06ABC34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Mobile/Web</a:t>
          </a:r>
          <a:endParaRPr lang="en-MY" sz="4500" kern="1200" dirty="0"/>
        </a:p>
      </dsp:txBody>
      <dsp:txXfrm>
        <a:off x="1283" y="0"/>
        <a:ext cx="3337470" cy="1305401"/>
      </dsp:txXfrm>
    </dsp:sp>
    <dsp:sp modelId="{FE1E9EED-85B7-4B17-9274-EA35AEEDCF01}">
      <dsp:nvSpPr>
        <dsp:cNvPr id="0" name=""/>
        <dsp:cNvSpPr/>
      </dsp:nvSpPr>
      <dsp:spPr>
        <a:xfrm>
          <a:off x="335030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HTML5/CSS3/JQuery (Cordova)</a:t>
          </a:r>
          <a:endParaRPr lang="en-MY" sz="2300" kern="1200" dirty="0"/>
        </a:p>
      </dsp:txBody>
      <dsp:txXfrm>
        <a:off x="373457" y="1345103"/>
        <a:ext cx="2593122" cy="1235133"/>
      </dsp:txXfrm>
    </dsp:sp>
    <dsp:sp modelId="{53606041-AB1B-41E3-B407-6177AFE49370}">
      <dsp:nvSpPr>
        <dsp:cNvPr id="0" name=""/>
        <dsp:cNvSpPr/>
      </dsp:nvSpPr>
      <dsp:spPr>
        <a:xfrm>
          <a:off x="413848" y="2836274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AR (</a:t>
          </a:r>
          <a:r>
            <a:rPr lang="en-US" sz="2300" kern="1200" dirty="0" err="1" smtClean="0"/>
            <a:t>Metaio</a:t>
          </a:r>
          <a:r>
            <a:rPr lang="en-US" sz="2300" kern="1200" dirty="0" smtClean="0"/>
            <a:t> Libs) (Native Android/IOS)</a:t>
          </a:r>
          <a:endParaRPr lang="en-MY" sz="2300" kern="1200" dirty="0"/>
        </a:p>
      </dsp:txBody>
      <dsp:txXfrm>
        <a:off x="452275" y="2874701"/>
        <a:ext cx="2593122" cy="1235133"/>
      </dsp:txXfrm>
    </dsp:sp>
    <dsp:sp modelId="{0A3CD44C-B1C8-4AC5-B0C1-7B94FF1A43DF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Server</a:t>
          </a:r>
          <a:endParaRPr lang="en-MY" sz="4500" kern="1200" dirty="0"/>
        </a:p>
      </dsp:txBody>
      <dsp:txXfrm>
        <a:off x="3589064" y="0"/>
        <a:ext cx="3337470" cy="1305401"/>
      </dsp:txXfrm>
    </dsp:sp>
    <dsp:sp modelId="{79DC9690-9C8F-4855-9257-D971712F1242}">
      <dsp:nvSpPr>
        <dsp:cNvPr id="0" name=""/>
        <dsp:cNvSpPr/>
      </dsp:nvSpPr>
      <dsp:spPr>
        <a:xfrm>
          <a:off x="3922811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NodeJS</a:t>
          </a:r>
          <a:endParaRPr lang="en-MY" sz="2300" kern="1200" dirty="0"/>
        </a:p>
      </dsp:txBody>
      <dsp:txXfrm>
        <a:off x="3961238" y="1345103"/>
        <a:ext cx="2593122" cy="1235133"/>
      </dsp:txXfrm>
    </dsp:sp>
    <dsp:sp modelId="{A503F8C1-F575-47A0-9C63-7BD879BBD66B}">
      <dsp:nvSpPr>
        <dsp:cNvPr id="0" name=""/>
        <dsp:cNvSpPr/>
      </dsp:nvSpPr>
      <dsp:spPr>
        <a:xfrm>
          <a:off x="3922811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REST - JSON</a:t>
          </a:r>
          <a:endParaRPr lang="en-MY" sz="2300" kern="1200" dirty="0"/>
        </a:p>
      </dsp:txBody>
      <dsp:txXfrm>
        <a:off x="3961238" y="2858935"/>
        <a:ext cx="2593122" cy="1235133"/>
      </dsp:txXfrm>
    </dsp:sp>
    <dsp:sp modelId="{A61FA8D8-0281-46C5-A923-DBCC4120592B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Database</a:t>
          </a:r>
          <a:endParaRPr lang="en-MY" sz="4500" kern="1200" dirty="0"/>
        </a:p>
      </dsp:txBody>
      <dsp:txXfrm>
        <a:off x="7176845" y="0"/>
        <a:ext cx="3337470" cy="1305401"/>
      </dsp:txXfrm>
    </dsp:sp>
    <dsp:sp modelId="{57BBE336-7059-43F7-AD25-154ADE51CF84}">
      <dsp:nvSpPr>
        <dsp:cNvPr id="0" name=""/>
        <dsp:cNvSpPr/>
      </dsp:nvSpPr>
      <dsp:spPr>
        <a:xfrm>
          <a:off x="7510592" y="1305401"/>
          <a:ext cx="2669976" cy="28283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43815" rIns="58420" bIns="43815" numCol="1" spcCol="1270" anchor="ctr" anchorCtr="0">
          <a:noAutofit/>
          <a:sp3d extrusionH="28000" prstMaterial="matte"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/>
            <a:t>MongoDB</a:t>
          </a:r>
          <a:endParaRPr lang="en-MY" sz="2300" kern="1200" dirty="0"/>
        </a:p>
      </dsp:txBody>
      <dsp:txXfrm>
        <a:off x="7588793" y="1383602"/>
        <a:ext cx="2513574" cy="2671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136AB-4A00-4130-8615-08357C7DABB8}" type="datetimeFigureOut">
              <a:rPr lang="en-MY" smtClean="0"/>
              <a:t>22/5/2014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A5D17-A322-42FF-8356-39D3805308F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418201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3CBD1-2E71-4B0F-AF5D-9390E067EC02}" type="datetimeFigureOut">
              <a:rPr lang="en-MY" smtClean="0"/>
              <a:t>22/5/2014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CBDD1-6BFE-448E-9C2E-F2808AEC5C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849889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CBDD1-6BFE-448E-9C2E-F2808AEC5CC0}" type="slidenum">
              <a:rPr lang="en-MY" smtClean="0"/>
              <a:t>1</a:t>
            </a:fld>
            <a:endParaRPr lang="en-MY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31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84A9-350A-404F-ADD3-22D23043C391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1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9E1A2-9DDE-444D-A5C3-AF9F7D0A02DB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1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DFEC3-BCC6-4BB1-94A5-EE599C2F1D30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894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150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DF22-F443-49A9-8161-37B5692084F9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887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7395-2236-4624-BC58-6B32FAB0DFED}" type="datetime1">
              <a:rPr lang="en-MY" smtClean="0"/>
              <a:t>22/5/2014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617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92E3-3F5B-4073-86CD-AA5670B9568B}" type="datetime1">
              <a:rPr lang="en-MY" smtClean="0"/>
              <a:t>22/5/2014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1498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5653-78B6-4590-89E1-45A650FE2577}" type="datetime1">
              <a:rPr lang="en-MY" smtClean="0"/>
              <a:t>22/5/2014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086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DE7C2-E479-483C-A39A-C6D4CA1630F1}" type="datetime1">
              <a:rPr lang="en-MY" smtClean="0"/>
              <a:t>22/5/2014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061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6621-A4FE-45F3-9A76-004B4BE3D524}" type="datetime1">
              <a:rPr lang="en-MY" smtClean="0"/>
              <a:t>22/5/2014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07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62EAD-97C9-4CD9-9A6A-57179BFF0AB0}" type="datetime1">
              <a:rPr lang="en-MY" smtClean="0"/>
              <a:t>22/5/2014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6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A4AB-E100-48EF-A466-479E4A3C975A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4DAE8-76AF-40E8-A9ED-3C91068A117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099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321374" y="625346"/>
            <a:ext cx="55871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dirty="0" smtClean="0">
                <a:latin typeface="HPFutura Book" panose="02000504030000020003" pitchFamily="50" charset="0"/>
              </a:rPr>
              <a:t>HP Live Shopper</a:t>
            </a:r>
          </a:p>
          <a:p>
            <a:pPr algn="r"/>
            <a:r>
              <a:rPr lang="en-US" sz="6000" dirty="0" smtClean="0">
                <a:solidFill>
                  <a:schemeClr val="accent1"/>
                </a:solidFill>
                <a:latin typeface="HPFutura Book" panose="02000504030000020003" pitchFamily="50" charset="0"/>
              </a:rPr>
              <a:t>POC</a:t>
            </a:r>
            <a:r>
              <a:rPr lang="en-US" sz="6000" dirty="0" smtClean="0">
                <a:latin typeface="HPFutura Book" panose="02000504030000020003" pitchFamily="50" charset="0"/>
              </a:rPr>
              <a:t> Project</a:t>
            </a:r>
            <a:endParaRPr lang="en-MY" sz="6000" dirty="0">
              <a:latin typeface="HPFutura Book" panose="02000504030000020003" pitchFamily="50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4765935"/>
              </p:ext>
            </p:extLst>
          </p:nvPr>
        </p:nvGraphicFramePr>
        <p:xfrm>
          <a:off x="986959" y="1329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745" y="269124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Welcome HPLS Team -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Team Members</a:t>
            </a:r>
          </a:p>
          <a:p>
            <a:r>
              <a:rPr lang="en-US" dirty="0" smtClean="0"/>
              <a:t>POC Objective</a:t>
            </a:r>
          </a:p>
          <a:p>
            <a:r>
              <a:rPr lang="en-US" dirty="0" smtClean="0"/>
              <a:t>Main TimeLine / Modules</a:t>
            </a:r>
          </a:p>
          <a:p>
            <a:r>
              <a:rPr lang="en-US" dirty="0" smtClean="0"/>
              <a:t>Architecture/Screen Flow Walkthrough (By Alicia)</a:t>
            </a:r>
          </a:p>
          <a:p>
            <a:r>
              <a:rPr lang="en-US" dirty="0" smtClean="0"/>
              <a:t>Task/Group Assignment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29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and Build an Mobile Application (HP Live Shopper) POC (start up few main modules) and target to launch the DEMO on coming Tech day (Mid September).</a:t>
            </a:r>
          </a:p>
          <a:p>
            <a:r>
              <a:rPr lang="en-US" dirty="0" smtClean="0"/>
              <a:t>Practice on learning on new skill together – iterative and Incremental mode.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Plan – Mile Stone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781295"/>
              </p:ext>
            </p:extLst>
          </p:nvPr>
        </p:nvGraphicFramePr>
        <p:xfrm>
          <a:off x="838200" y="1534571"/>
          <a:ext cx="1072531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00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Develop – Main Modules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479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737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Tech Stacks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412219"/>
              </p:ext>
            </p:extLst>
          </p:nvPr>
        </p:nvGraphicFramePr>
        <p:xfrm>
          <a:off x="1356090" y="85458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47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Proposed Team Structure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7</a:t>
            </a:fld>
            <a:endParaRPr lang="en-MY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72922"/>
            <a:ext cx="10515600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Project Management/Tech Lead – Alicia, Tuck Wai</a:t>
            </a:r>
          </a:p>
          <a:p>
            <a:r>
              <a:rPr lang="en-US" dirty="0" smtClean="0"/>
              <a:t>UX, Mobile/Web Frontend – </a:t>
            </a:r>
            <a:r>
              <a:rPr lang="en-US" b="1" dirty="0" smtClean="0"/>
              <a:t>albert, Jim, Sarah, James, </a:t>
            </a:r>
            <a:r>
              <a:rPr lang="en-US" b="1" dirty="0" smtClean="0"/>
              <a:t>Alicia, </a:t>
            </a:r>
            <a:r>
              <a:rPr lang="en-US" b="1" dirty="0" err="1" smtClean="0"/>
              <a:t>aisyah</a:t>
            </a:r>
            <a:endParaRPr lang="en-US" b="1" dirty="0" smtClean="0"/>
          </a:p>
          <a:p>
            <a:r>
              <a:rPr lang="en-US" dirty="0" smtClean="0"/>
              <a:t>Server (Web services)/ DB – </a:t>
            </a:r>
            <a:r>
              <a:rPr lang="en-US" b="1" dirty="0" smtClean="0"/>
              <a:t>Jack, Ping </a:t>
            </a:r>
            <a:r>
              <a:rPr lang="en-US" b="1" dirty="0" err="1" smtClean="0"/>
              <a:t>Shian</a:t>
            </a:r>
            <a:r>
              <a:rPr lang="en-US" b="1" dirty="0" smtClean="0"/>
              <a:t>, Tuck Wai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30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Major Tasks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Non Functional</a:t>
            </a:r>
          </a:p>
          <a:p>
            <a:pPr lvl="1"/>
            <a:r>
              <a:rPr lang="en-US" dirty="0" smtClean="0"/>
              <a:t>Setup Repo (</a:t>
            </a:r>
            <a:r>
              <a:rPr lang="en-US" dirty="0" err="1" smtClean="0"/>
              <a:t>GitHub</a:t>
            </a:r>
            <a:r>
              <a:rPr lang="en-US" dirty="0" smtClean="0"/>
              <a:t>) – Tuck Wai</a:t>
            </a:r>
          </a:p>
          <a:p>
            <a:pPr lvl="1"/>
            <a:r>
              <a:rPr lang="en-US" dirty="0" smtClean="0"/>
              <a:t>Development Environment setup (Sample) - All</a:t>
            </a:r>
          </a:p>
          <a:p>
            <a:r>
              <a:rPr lang="en-US" dirty="0" smtClean="0"/>
              <a:t>Functional (DB -&gt; Server(Jason </a:t>
            </a:r>
            <a:r>
              <a:rPr lang="en-US" dirty="0" err="1" smtClean="0"/>
              <a:t>webservices</a:t>
            </a:r>
            <a:r>
              <a:rPr lang="en-US" dirty="0" smtClean="0"/>
              <a:t>) -&gt; mobile/web front end)</a:t>
            </a:r>
          </a:p>
          <a:p>
            <a:pPr lvl="1"/>
            <a:r>
              <a:rPr lang="en-US" b="1" dirty="0"/>
              <a:t>Visual Search (2D) (Play Live Video, Product Search) </a:t>
            </a:r>
            <a:r>
              <a:rPr lang="en-US" b="1" dirty="0" smtClean="0"/>
              <a:t>* (1)</a:t>
            </a:r>
            <a:endParaRPr lang="en-US" b="1" dirty="0"/>
          </a:p>
          <a:p>
            <a:pPr lvl="1"/>
            <a:r>
              <a:rPr lang="en-US" b="1" dirty="0" smtClean="0"/>
              <a:t>Build </a:t>
            </a:r>
            <a:r>
              <a:rPr lang="en-US" b="1" dirty="0"/>
              <a:t>Product (Search, List, Detail) *  - (</a:t>
            </a:r>
            <a:r>
              <a:rPr lang="en-US" b="1" dirty="0" smtClean="0"/>
              <a:t>1)</a:t>
            </a:r>
          </a:p>
          <a:p>
            <a:pPr lvl="1"/>
            <a:r>
              <a:rPr lang="en-US" b="1" dirty="0"/>
              <a:t>Web Admin – Report * (1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/>
              <a:t>Geo Locator (Nearby Store(s)) * - (2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/>
              <a:t>Text Recognition (Product Search) </a:t>
            </a:r>
          </a:p>
          <a:p>
            <a:pPr lvl="1"/>
            <a:r>
              <a:rPr lang="en-US" b="1" dirty="0"/>
              <a:t>Barcode / </a:t>
            </a:r>
            <a:r>
              <a:rPr lang="en-US" b="1" dirty="0" smtClean="0"/>
              <a:t>QR</a:t>
            </a:r>
          </a:p>
          <a:p>
            <a:pPr lvl="1"/>
            <a:r>
              <a:rPr lang="en-US" dirty="0"/>
              <a:t>Build Profile Management </a:t>
            </a:r>
            <a:endParaRPr lang="en-US" b="1" dirty="0" smtClean="0"/>
          </a:p>
          <a:p>
            <a:pPr lvl="1"/>
            <a:r>
              <a:rPr lang="en-US" dirty="0" smtClean="0"/>
              <a:t>Promotion/Deal</a:t>
            </a: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27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PFutura Book" panose="02000504030000020003" pitchFamily="50" charset="0"/>
              </a:rPr>
              <a:t>What Next</a:t>
            </a:r>
            <a:endParaRPr lang="en-MY" sz="3200" dirty="0">
              <a:solidFill>
                <a:schemeClr val="tx1">
                  <a:lumMod val="65000"/>
                  <a:lumOff val="35000"/>
                </a:schemeClr>
              </a:solidFill>
              <a:latin typeface="HPFutura Book" panose="02000504030000020003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Next Team Meeting – tentative on 22/5/2014 2 PM – 3 PM</a:t>
            </a:r>
          </a:p>
          <a:p>
            <a:endParaRPr lang="en-US" b="1" dirty="0"/>
          </a:p>
          <a:p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4340-58A3-423C-A4B0-D638C4DDE266}" type="datetime1">
              <a:rPr lang="en-MY" smtClean="0"/>
              <a:t>22/5/2014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HP Live Shopper POC Project</a:t>
            </a:r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4DAE8-76AF-40E8-A9ED-3C91068A1170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45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369</Words>
  <Application>Microsoft Office PowerPoint</Application>
  <PresentationFormat>Widescreen</PresentationFormat>
  <Paragraphs>89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HPFutura Book</vt:lpstr>
      <vt:lpstr>Office Theme</vt:lpstr>
      <vt:lpstr>PowerPoint Presentation</vt:lpstr>
      <vt:lpstr>Welcome HPLS Team - Agenda</vt:lpstr>
      <vt:lpstr>Objective</vt:lpstr>
      <vt:lpstr>Plan – Mile Stone</vt:lpstr>
      <vt:lpstr>Develop – Main Modules</vt:lpstr>
      <vt:lpstr>Tech Stacks</vt:lpstr>
      <vt:lpstr>Proposed Team Structure</vt:lpstr>
      <vt:lpstr>Major Tasks</vt:lpstr>
      <vt:lpstr>What Next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Yip, Tuck Wai</dc:creator>
  <cp:lastModifiedBy>Yip, Tuck Wai</cp:lastModifiedBy>
  <cp:revision>32</cp:revision>
  <dcterms:created xsi:type="dcterms:W3CDTF">2014-04-28T05:06:13Z</dcterms:created>
  <dcterms:modified xsi:type="dcterms:W3CDTF">2014-05-22T06:47:37Z</dcterms:modified>
</cp:coreProperties>
</file>