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74DB-D0D3-405B-9E9B-F0A578DE77BA}" type="datetimeFigureOut">
              <a:rPr lang="en-US" smtClean="0"/>
              <a:t>8/18/2014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D9DD-7AEA-4121-A9F0-0B1DF1D1A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Hpls</a:t>
            </a:r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A: Customer holding a phone saw a printer and try to get its information</a:t>
            </a:r>
          </a:p>
          <a:p>
            <a:r>
              <a:rPr lang="en-US" dirty="0" smtClean="0"/>
              <a:t>Man B: Sales Man explain how to use HPLS to the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6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A: I need this model #number to get information on the internet.</a:t>
            </a:r>
          </a:p>
          <a:p>
            <a:r>
              <a:rPr lang="en-US" dirty="0" smtClean="0"/>
              <a:t>Man B: Oh! You don’t need that what you need is HPLS</a:t>
            </a:r>
          </a:p>
          <a:p>
            <a:r>
              <a:rPr lang="en-US" dirty="0" smtClean="0"/>
              <a:t>Man A: what is HPLS?</a:t>
            </a:r>
          </a:p>
          <a:p>
            <a:r>
              <a:rPr lang="en-US" dirty="0" smtClean="0"/>
              <a:t>Man B: This is!! (Showing HPLS to Man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2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 now zoom to HPLS showing as pic below and switching 1 by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199"/>
            <a:ext cx="8077200" cy="282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9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9459" y="3157543"/>
            <a:ext cx="2438095" cy="252381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Zoom in and rotate to smartphone show advertisement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404784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some screen available in HPLS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5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back to the store</a:t>
            </a:r>
          </a:p>
          <a:p>
            <a:r>
              <a:rPr lang="en-US" dirty="0" smtClean="0"/>
              <a:t>Man A: use it to scan the product and tap buy button and say: “how easy is that huh, just need to point and tap on the phone”</a:t>
            </a:r>
          </a:p>
          <a:p>
            <a:r>
              <a:rPr lang="en-US" dirty="0" smtClean="0"/>
              <a:t>Man B: yes it is, now this item is yours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it and get it, with… (fade out)</a:t>
            </a:r>
          </a:p>
          <a:p>
            <a:r>
              <a:rPr lang="en-US" dirty="0" smtClean="0"/>
              <a:t>(fade in) </a:t>
            </a:r>
            <a:r>
              <a:rPr lang="en-US" dirty="0" smtClean="0"/>
              <a:t>HP(pause then) </a:t>
            </a:r>
            <a:r>
              <a:rPr lang="en-US" dirty="0" err="1" smtClean="0"/>
              <a:t>LiveShopper</a:t>
            </a:r>
            <a:r>
              <a:rPr lang="en-US" dirty="0" smtClean="0"/>
              <a:t> (fade in)</a:t>
            </a:r>
            <a:endParaRPr lang="en-US" dirty="0" smtClean="0"/>
          </a:p>
          <a:p>
            <a:r>
              <a:rPr lang="en-US" dirty="0" smtClean="0"/>
              <a:t>Below logo (fade in) Make </a:t>
            </a:r>
            <a:r>
              <a:rPr lang="en-US" smtClean="0"/>
              <a:t>it </a:t>
            </a:r>
            <a:r>
              <a:rPr lang="en-US" smtClean="0"/>
              <a:t>Matter!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2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209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Hpls presentation</vt:lpstr>
      <vt:lpstr>Scene 1</vt:lpstr>
      <vt:lpstr>Scene 1</vt:lpstr>
      <vt:lpstr>Scene 2</vt:lpstr>
      <vt:lpstr>Scene 3</vt:lpstr>
      <vt:lpstr>Scene 4</vt:lpstr>
      <vt:lpstr>Scene 5</vt:lpstr>
      <vt:lpstr>Final scene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 Choon Siew</dc:creator>
  <cp:lastModifiedBy>Kar Choon Siew</cp:lastModifiedBy>
  <cp:revision>19</cp:revision>
  <dcterms:created xsi:type="dcterms:W3CDTF">2014-08-17T15:10:34Z</dcterms:created>
  <dcterms:modified xsi:type="dcterms:W3CDTF">2014-08-18T14:32:24Z</dcterms:modified>
</cp:coreProperties>
</file>