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KfxXMiykMW7WT6VFfOdmqyqHw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4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5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5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iom.anketolog.ru/2023/10/12/donaty-v-igra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om.anketolog.ru/2023/10/12/donaty-v-igrah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om.anketolog.ru/2023/10/12/donaty-v-igrah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om.anketolog.ru/2023/10/12/donaty-v-igrah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om.anketolog.ru/2022/09/23/reklama-v-internete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om.anketolog.ru/2022/09/23/reklama-v-internete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om.anketolog.ru/2022/09/23/reklama-v-internete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somobile.net/blog/rynok-mobilnyh-igr-2024/" TargetMode="External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somobile.net/blog/rynok-mobilnyh-igr-2024/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Платные или бесплатные игры?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Платная игра или бесплатная с рекламой?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Российские пользователи предпочтут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бесплатную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игру на смартфоне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с периодической рекламой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платному игровому приложению.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Бесплатный доступ к ирге с периодическим просмотрим рекламы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Платный доступ к игре без рекламы 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17609" l="4438" r="4513" t="11572"/>
          <a:stretch/>
        </p:blipFill>
        <p:spPr>
          <a:xfrm>
            <a:off x="473546" y="1669055"/>
            <a:ext cx="5254153" cy="327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Количество установок платных и бесплатных игр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Большинство опрошенных отметили, что устанавливают только бесплатные игры.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88% - только бесплатные игры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12% - платные, и бесплатные игры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0,28% - только платные игры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17109" l="4426" r="4252" t="11067"/>
          <a:stretch/>
        </p:blipFill>
        <p:spPr>
          <a:xfrm>
            <a:off x="512829" y="1669056"/>
            <a:ext cx="5214869" cy="339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Внутриигровые покупки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Внутриигровые покупки совершают 37% опрошенных, из них: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63% - никогда не покупают что-либо в игровом приложении,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24% - крайне редко,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11% - время от времени,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2% - часто.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4">
            <a:alphaModFix/>
          </a:blip>
          <a:srcRect b="17609" l="4308" r="4341" t="11446"/>
          <a:stretch/>
        </p:blipFill>
        <p:spPr>
          <a:xfrm>
            <a:off x="507873" y="1669055"/>
            <a:ext cx="5219826" cy="324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Средний размер совершенных внутриигровых покупок в месяц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Среди тех, кто хотя бы иногда оплачивает внутриигровые покупки, большая часть опрошенных тратят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от 100 до 500 рублей в месяц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36% - до 100 рублей в месяц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22% - 101-250 рублей в месяц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22% - 251-500 рублей в месяц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8% - 501-750 рублей в месяц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- 751-1000 рублей в месяц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5% - более 1000 рублей в месяц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12704" l="4427" r="4256" t="8175"/>
          <a:stretch/>
        </p:blipFill>
        <p:spPr>
          <a:xfrm>
            <a:off x="508001" y="1669055"/>
            <a:ext cx="5219698" cy="499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Донат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Периодичность доната в видеоиграх</a:t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общей сложности 32% российских интернет-пользователей донатят в видеоиграх. </a:t>
            </a:r>
            <a:endParaRPr/>
          </a:p>
          <a:p>
            <a:pPr indent="0" lvl="0" marL="361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Причем из них: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9% - раз в неделю и чаще,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раз в две недели,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17% - раз в месяц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16% - раз в два-три месяца,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13% - примерно раз в полгода,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38% - нерегулярно.</a:t>
            </a:r>
            <a:endParaRPr/>
          </a:p>
        </p:txBody>
      </p:sp>
      <p:pic>
        <p:nvPicPr>
          <p:cNvPr descr="C:\Users\Dmitriy\Мой диск\DS\IDE\hackathons\NIKA\project_materials\Анализ\Как часто Вы донатите в играх.png" id="253" name="Google Shape;253;p16"/>
          <p:cNvPicPr preferRelativeResize="0"/>
          <p:nvPr/>
        </p:nvPicPr>
        <p:blipFill rotWithShape="1">
          <a:blip r:embed="rId3">
            <a:alphaModFix/>
          </a:blip>
          <a:srcRect b="12985" l="4245" r="4087" t="8187"/>
          <a:stretch/>
        </p:blipFill>
        <p:spPr>
          <a:xfrm>
            <a:off x="508002" y="1669055"/>
            <a:ext cx="5219698" cy="48168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Сколько россияне тратят на видеоигры?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Размер затрат на внутриигровые покупки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Опрошенные пользователи готовы потратить на внутриигровые покупки за один раз: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10% - до 50 рублей,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27% - 50-100 рублей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21% - 100-200 рублей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16% - 200-300 рублей.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19% - 300-400 рублей,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14% - 500-1000 рублей.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12% - более 1000 рублей.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4">
            <a:alphaModFix/>
          </a:blip>
          <a:srcRect b="12882" l="4407" r="4190" t="8249"/>
          <a:stretch/>
        </p:blipFill>
        <p:spPr>
          <a:xfrm>
            <a:off x="508002" y="1669055"/>
            <a:ext cx="5219938" cy="492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Предпочитаемые платформы для доната в играх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Чаще всего интернет-пользователи донатят на компьютерные и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мобильные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Реже совершают внутриигровые покупки в браузерных играх, а также в играх для приставки или игровой консоли.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67% - компьютерные игры,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55% - мобильные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11% - браузерные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10% - игровые консоли.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/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4">
            <a:alphaModFix/>
          </a:blip>
          <a:srcRect b="11950" l="3959" r="3864" t="7672"/>
          <a:stretch/>
        </p:blipFill>
        <p:spPr>
          <a:xfrm>
            <a:off x="699111" y="1669055"/>
            <a:ext cx="5028661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Любимые игры для смартфона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90% владельцев смартфонов почти не расстаются с любимым гаджетом. В современном мире куда чаще встретишь человека в метро с игрой на смартфоне, чем с книгой или планшетом.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Объекты доната в играх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Основные причины, по которым донатят в играх –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покупка инвентаря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улучшение навыков персонажа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кастомизация его внешнего вида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Четверть опрошенных тратят деньги на ускорение игровых процессов, доступ к новым локациям, сюжетам, и обновления. Некоторые тратят деньги, чтобы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поддержать разработчиков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67% - покупка инвентаря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39% - улучшение навыков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27% - кастомизация внешнего вида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24% - ускорение игровых процессов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17% - поддержка разработчиков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4">
            <a:alphaModFix/>
          </a:blip>
          <a:srcRect b="12077" l="3976" r="4281" t="7797"/>
          <a:stretch/>
        </p:blipFill>
        <p:spPr>
          <a:xfrm>
            <a:off x="706969" y="1669055"/>
            <a:ext cx="5020730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Какой рекламе в интернете доверяют россияне?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Доверие к источникам рекламы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Согласно данным опроса, больше всего респонденты доверяют рекомендациям товаров и услуг от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друзей в соцсетях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на втором месте отзывы на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маркетплейсах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 публикации на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сайтах-отзовиках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(например, IRecommend.ru). На третьем — контекстная и таргетированная реклама.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47% - Рекомендации друзей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43% - Отзывы на маркеплейсах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41% - Посты на сайтах с отзывами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29.09.2022</a:t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4">
            <a:alphaModFix/>
          </a:blip>
          <a:srcRect b="12958" l="4219" r="3989" t="8174"/>
          <a:stretch/>
        </p:blipFill>
        <p:spPr>
          <a:xfrm>
            <a:off x="508001" y="1669056"/>
            <a:ext cx="5219698" cy="48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Наиболее удобный способ воспринимать рекламную информацию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 данным опроса, легче всего россияне воспринимают рекламу в формате видео либо аудио-визуальный контент.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51% - видео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44% - текст + графика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23% - графические изображения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23% - текст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12% - аудио, звук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29.09.2022</a:t>
            </a:r>
            <a:endParaRPr/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4">
            <a:alphaModFix/>
          </a:blip>
          <a:srcRect b="12831" l="4220" r="4130" t="8301"/>
          <a:stretch/>
        </p:blipFill>
        <p:spPr>
          <a:xfrm>
            <a:off x="508001" y="1669055"/>
            <a:ext cx="5219698" cy="484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Какие типы рекламы наименее приятны?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Большинство респондентов отметили, что им неприятна любая навязчивая (внезапно всплывающая) реклама, раздражают объявления, которые нельзя закрыть, которые мешают смотреть или слушать контент.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65% - навязчивая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64% - которую нельзя закрыть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61% -закрывающую контент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29.09.2022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4">
            <a:alphaModFix/>
          </a:blip>
          <a:srcRect b="12075" l="3895" r="4072" t="7295"/>
          <a:stretch/>
        </p:blipFill>
        <p:spPr>
          <a:xfrm>
            <a:off x="722585" y="1669055"/>
            <a:ext cx="5005113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Рынок мобильных игр 2023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508002" y="5943600"/>
            <a:ext cx="93890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Google Play, шесть из десяти - мобильные игры. В App Store, 50 на 50.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анализа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портала «asomobile» от 23.05.2024</a:t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4">
            <a:alphaModFix/>
          </a:blip>
          <a:srcRect b="0" l="2767" r="10214" t="13806"/>
          <a:stretch/>
        </p:blipFill>
        <p:spPr>
          <a:xfrm>
            <a:off x="508002" y="609600"/>
            <a:ext cx="8755811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508002" y="5208869"/>
            <a:ext cx="9389034" cy="103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наиболее прибыльных жанрах присутствуют интересующие нас жанры игр для 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Android и iOS: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($3.9 и $4.4 млрд),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($2.9 и $3.6 млрд),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($2.1 млрд)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анализа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портала «asomobile» от 23.05.2024</a:t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1838" r="10565" t="12649"/>
          <a:stretch/>
        </p:blipFill>
        <p:spPr>
          <a:xfrm>
            <a:off x="508002" y="609600"/>
            <a:ext cx="8937923" cy="459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Исследование игр из </a:t>
            </a:r>
            <a:br>
              <a:rPr b="1" lang="ru-RU" sz="4800"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AppStore и Google Play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Тренды в жанрах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популярными жанрами, исходя из количества доступных игр, являются: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Casual, Puzzle, Simulation.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341" y="1737559"/>
            <a:ext cx="8728354" cy="338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Любимые игры и жанры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предпочтительными жанрами среди орошенных являются: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55% - Головоломки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Симуляторы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39% - Логические, Поиск предметов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37% - Аркады, Словестные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- Карточные,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Казуальные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24% - Викторины, Стратегии, шутеры, развивающие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0" t="8743"/>
          <a:stretch/>
        </p:blipFill>
        <p:spPr>
          <a:xfrm>
            <a:off x="508001" y="1669055"/>
            <a:ext cx="5219698" cy="37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Популярность жанров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Помимо того, что жанры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наиболее популярны среди бесплатных игр, они ещё и наиболее прибыльные с точки зрения внутриигровых покупок (поскольку большинство из них распространяется бесплатно)</a:t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56" name="Google Shape;35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1976" y="1184276"/>
            <a:ext cx="7601084" cy="42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Средний рейтинг жанров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Среди бесплатных и наиболее прибыльных жанров, вновь присутствуют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(Топ бесплатных) 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(Топ прибыльных).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64" name="Google Shape;36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1976" y="1184276"/>
            <a:ext cx="7601084" cy="42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Количество отзывов по жанрам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активно комментируемым жанров является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но поскольку разработка игры в этом жанре выходит за временные рамки проекта, следует сосредоточится на жанрах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2463" y="1184276"/>
            <a:ext cx="7520109" cy="42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Средний возрастной рейтинг игр по жанрам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 брать во внимание жанры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Casual, Puzzle, Simulation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то можно сделать вывод о том, что данные жанры популярны начиная с 6+ лет. Следовательно, аудитория максимально обширная.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268" y="1182214"/>
            <a:ext cx="7608500" cy="423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Бесплатные vs Платные игры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Интересующие нас жанры -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Casual, Puzzle, Simulation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более распространены в бесплатном виде.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341" y="1561098"/>
            <a:ext cx="8728354" cy="373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508002" y="348255"/>
            <a:ext cx="9389034" cy="1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Краткие итоги</a:t>
            </a:r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508002" y="1669055"/>
            <a:ext cx="9389034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Мобильный сектор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82% имеют на смартфоне от 1 до 3 мобильных игр.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58% играют в мобильные игры ежедневно.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65% играют в мобильные игры до часа в день.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55% играют в симуляторы, 33% в казуальные жанры игр.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Донат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17% совершают внутриигровые покупки раз в месяц.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48% совершают разовые внутриигровые покупки от 50 до 200 руб.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55% доната приходятся на мобильные игры и лишь 11% на браузерные.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67% покупка инвентаря, 39% улучшение навыков, 27% кастомизация внешнего вида, 24% ускорение игровых процессов, 17% поддержка разработчиков</a:t>
            </a:r>
            <a:endParaRPr/>
          </a:p>
          <a:p>
            <a:pPr indent="-204469" lvl="1" marL="742950" rtl="0" algn="just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4469" lvl="1" marL="742950" rtl="0" algn="just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Вывод</a:t>
            </a:r>
            <a:endParaRPr/>
          </a:p>
        </p:txBody>
      </p: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508002" y="1669055"/>
            <a:ext cx="9389034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25" lvl="0" marL="342900" rtl="0" algn="just"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❖"/>
            </a:pPr>
            <a:r>
              <a:rPr b="1" lang="ru-RU" sz="1900">
                <a:latin typeface="Calibri"/>
                <a:ea typeface="Calibri"/>
                <a:cs typeface="Calibri"/>
                <a:sym typeface="Calibri"/>
              </a:rPr>
              <a:t>Необходимо отдать предпочтение: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Мобильной игре, 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В жанре - Симулятор\Ситибилдинг, Головоломки\Пазлы, Казуальные, 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 внутриигровыми покупками - на развитие приюта, персонажа, ускорение внутриигровых событий, приобретение предметов\вещей\игрушек для питомцев, Стоимостью разовых внутриигровых покупок преимущественно от 50 до 200 рублей,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Общей стоимостью внутриигровых покупок – до 500 рублей в месяц,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 добавлением возможности просмотра рекламы, вместо регулярного доната за покупки,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 полностью отсутствующей спонтанно появляющейся или статично закрывающей контент рекламой (то есть показ рекламы должен быть выбран лично игроком),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Со временем удержания в игре, минимум 30-60 минут ежедневно, 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 минимум времени ожидания - загрузки\запуска игры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В позитивном, жизнерадостном стиле,</a:t>
            </a:r>
            <a:endParaRPr/>
          </a:p>
          <a:p>
            <a:pPr indent="-285775" lvl="1" marL="742950" rtl="0" algn="just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 бесплатный доступ к ирге с периодическим просмотрим рекламы,</a:t>
            </a:r>
            <a:endParaRPr/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Периодичность игр на смартфоне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Частота запуска игр в месяц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Большинство респондентов играют на смартфоне почти ежедневно, и 2-3 раза в неделю.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58% - практически ежедневно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26% - 2-3 раза в неделю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- 1 раз в неделю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9% - пару раз в месяц и реже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14340" l="4329" r="4304" t="9309"/>
          <a:stretch/>
        </p:blipFill>
        <p:spPr>
          <a:xfrm>
            <a:off x="508363" y="1669055"/>
            <a:ext cx="4694156" cy="383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Частота запуска игр в день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 этом большая часть опрошенных тратят на игры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до получаса в день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и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30-60 минут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Реже играют в смартфон 1-1,5 часа и больше.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27% - до 30 минут в день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38% - 31-60 минут в день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18% - 1-1.5 часа в день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9% - 1.5-3 часа в день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8% - 3 часа и более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14278" l="4258" r="4130" t="9309"/>
          <a:stretch/>
        </p:blipFill>
        <p:spPr>
          <a:xfrm>
            <a:off x="508001" y="1669056"/>
            <a:ext cx="5219698" cy="42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Где и почему играют в мобильные игры?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Места для игр на смартфоне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 результатам множественного опроса, большинство респондентов играют на смартфоне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дома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 дороге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 ожидании общественного транспорта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83% - дома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52% - в дороге, по пути куда-либо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37% - в ожидании общ. Транспорта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21% - на работе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21% - в ванной комнате\туалете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11% - на учебе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12704" l="4238" r="4283" t="8050"/>
          <a:stretch/>
        </p:blipFill>
        <p:spPr>
          <a:xfrm>
            <a:off x="508001" y="1669055"/>
            <a:ext cx="5219698" cy="497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Причина, по которой люди играют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Для большинства опрошенных россиян игры на смартфоне – это способ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развлечения и отдыха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способ занять свободное время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снять эмоциональное напряжение и стресс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развивают моторику и умственные способности.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65% - способ отдыха и развлечения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57% - занять свободное время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42% - снять стресс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29% - развитие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11948" l="4420" r="4471" t="7547"/>
          <a:stretch/>
        </p:blipFill>
        <p:spPr>
          <a:xfrm>
            <a:off x="903636" y="1669055"/>
            <a:ext cx="4824063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2024-08-08T09:47:46Z</dcterms:created>
  <dc:creator>Дмитрий Маковецкий</dc:creator>
</cp:coreProperties>
</file>