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3" r:id="rId5"/>
    <p:sldId id="262" r:id="rId6"/>
    <p:sldId id="264" r:id="rId7"/>
    <p:sldId id="260" r:id="rId8"/>
    <p:sldId id="265" r:id="rId9"/>
    <p:sldId id="259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6482E-3B1F-48E3-A3E4-C5A4A59CE41F}" type="datetimeFigureOut">
              <a:rPr lang="pl-PL" smtClean="0"/>
              <a:t>19.03.2020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6FEF5-2A0C-4EA2-84D4-4D5D5D9711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903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7BBE6F-96AE-4F57-9271-ABD7545C2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0BCC97-6AD9-4F2B-9841-2A7C43E4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E4FFED-8B4D-4260-B13D-0F2523F7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19.03.2020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275020-3E70-4498-8BE5-0635B0F7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49B879-FB9B-498F-839A-2EEFE8FD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583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88522C-5DB8-444C-BD8A-58C22E3A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107D1AF-15AD-495A-95BA-8131D5D29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CE0F29-3D0D-4736-AB8C-7E7C8E91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19.03.2020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11561B-B78F-4ACB-8C5A-35C2D002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71972C-519F-4B9B-AF78-B25DFEF5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635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732EC64-14DF-41D3-B5D3-4F6B95CD8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8910C22-DEF9-4AB5-8750-871213A0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88C988-B7D2-4490-B79B-99885C4F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19.03.2020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4817B2-013C-49B7-BFCF-9A58EB17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C4E599-E141-4FB2-B691-B9DF31A9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731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5B2078-1AEC-4018-9167-69793622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7D8077-EB48-4ECD-BCDC-0D6A6A1B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5F04A2-90F1-4882-9953-3863EA63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19.03.2020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5B3818-D4FC-4F36-9898-28B7340B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D68E04-0FE0-46A6-B302-AFD3828B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64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87EE68-F5D9-481F-B975-72742266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DBF68AC-A0A2-49C8-8E9A-E40E38E6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85C73E-DD65-4275-8B75-77003B95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19.03.2020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B583BB-6937-45FC-AA65-FD1FFD99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5C2B8C-E796-4F55-BB4D-BAC1EF20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403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D4E4D2-A7B8-4EAF-A04F-72803AC1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845546-852E-4615-B7DF-92A169A71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91F05CE-0115-4595-BE51-1BE41DDA0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476D794-E320-423E-9C6A-6F9DB717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19.03.2020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91D76F-06BD-4F5D-8FE2-2ECF0A32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978D3E0-850A-4197-8E30-E6160FA7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494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CAF223-D44D-4B21-9934-BDDAD439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ECF3D4-9C39-4A02-816F-38EFB0ECF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03518AF-735E-4DC1-A6DE-C3E115F51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A80EF2A-A7E3-4F07-88F7-956D2A81F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2C536D0-DEC8-4D25-88D0-487F5C30C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EE1D1B8-CC1C-40EA-BAFC-C519416B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19.03.2020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D093774-C4D8-4C5E-BB08-AFC4D991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00DB437-33EB-468B-97F9-22B94CD7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680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2BD663-7DA7-4181-98A8-EE5713AB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B97A4D7-033A-4D06-BF88-136CA139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19.03.2020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8E248A9-2F80-4E0A-8580-9616B03C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B4A7E52-B97B-4D23-A8B3-33040B98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54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A488948-8CC0-4BAA-AE00-C7A335EC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19.03.2020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6981586-E957-4302-B5EA-E035AD3E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A7A437-25E9-46DB-8B72-0F653A03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939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DD4F22-2C92-4F86-A175-B6B32E7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E229DF-48B8-482D-8824-D61E7F25A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371843-4A5E-446A-9092-9356302BF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B2AF33-6586-4B12-813C-7C47EF1D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19.03.2020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243089-6ED4-4C45-9F9E-3DA21AE0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021093C-632C-4153-AFFE-F241B73C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093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AD9634-D399-47C9-B612-BBBE010F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84C60C0-829C-463F-AC0D-639DC8E8E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10DBBDA-22F5-411E-AAC0-44E13F38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6A7760E-1B40-473D-96D8-DD6712D9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EFBD-08F1-4053-BA2C-885D13267951}" type="datetimeFigureOut">
              <a:rPr lang="pl-PL" smtClean="0"/>
              <a:t>19.03.2020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56C3279-12D3-42FC-802B-AFD6F11D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4B2E93-60A7-4B05-834C-12EEDC63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212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6A16BCF-5F04-4930-9600-5625FB8D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689FBDB-F883-4EE5-A63C-907CF1B14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5BEFC0-EAFA-4463-A8C7-82A84D1B4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EFBD-08F1-4053-BA2C-885D13267951}" type="datetimeFigureOut">
              <a:rPr lang="pl-PL" smtClean="0"/>
              <a:t>19.03.2020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7947F9-7C53-43AF-89C2-F351660BA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277A55-BE8D-4AB3-A334-278F9FDA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2B43-B457-40CC-B4ED-E5C44B0804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21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44356-2A66-457F-9D51-664D9E1B2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latin typeface="Georgia" panose="02040502050405020303" pitchFamily="18" charset="0"/>
              </a:rPr>
              <a:t>Cervical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Cancer</a:t>
            </a:r>
            <a:endParaRPr lang="pl-PL" dirty="0">
              <a:latin typeface="Georgia" panose="02040502050405020303" pitchFamily="18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40966A-9DA3-4AA0-8C4A-D72F4D19F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389"/>
            <a:ext cx="9144000" cy="1655762"/>
          </a:xfrm>
        </p:spPr>
        <p:txBody>
          <a:bodyPr/>
          <a:lstStyle/>
          <a:p>
            <a:r>
              <a:rPr lang="pl-PL" dirty="0">
                <a:latin typeface="Georgia" panose="02040502050405020303" pitchFamily="18" charset="0"/>
              </a:rPr>
              <a:t>Adam Chojecki		Michał Wdowski</a:t>
            </a:r>
          </a:p>
        </p:txBody>
      </p:sp>
    </p:spTree>
    <p:extLst>
      <p:ext uri="{BB962C8B-B14F-4D97-AF65-F5344CB8AC3E}">
        <p14:creationId xmlns:p14="http://schemas.microsoft.com/office/powerpoint/2010/main" val="251834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44356-2A66-457F-9D51-664D9E1B2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59" y="172218"/>
            <a:ext cx="8951053" cy="691262"/>
          </a:xfrm>
        </p:spPr>
        <p:txBody>
          <a:bodyPr>
            <a:normAutofit fontScale="90000"/>
          </a:bodyPr>
          <a:lstStyle/>
          <a:p>
            <a:pPr algn="l"/>
            <a:r>
              <a:rPr lang="pl-PL" sz="4400" dirty="0">
                <a:latin typeface="Georgia" panose="02040502050405020303" pitchFamily="18" charset="0"/>
              </a:rPr>
              <a:t>Rozkład palaczy w zależności od wieku</a:t>
            </a:r>
          </a:p>
        </p:txBody>
      </p:sp>
      <p:pic>
        <p:nvPicPr>
          <p:cNvPr id="7" name="Obraz 6" descr="Obraz zawierający tekst, mapa&#10;&#10;Opis wygenerowany automatycznie">
            <a:extLst>
              <a:ext uri="{FF2B5EF4-FFF2-40B4-BE49-F238E27FC236}">
                <a16:creationId xmlns:a16="http://schemas.microsoft.com/office/drawing/2014/main" id="{C6C362AE-4C9D-4B87-B6A8-AF3841B4C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49" y="863480"/>
            <a:ext cx="9906701" cy="58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1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44356-2A66-457F-9D51-664D9E1B2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59" y="554773"/>
            <a:ext cx="10330186" cy="691262"/>
          </a:xfrm>
        </p:spPr>
        <p:txBody>
          <a:bodyPr>
            <a:normAutofit fontScale="90000"/>
          </a:bodyPr>
          <a:lstStyle/>
          <a:p>
            <a:pPr algn="l"/>
            <a:r>
              <a:rPr lang="pl-PL" sz="4400" dirty="0">
                <a:latin typeface="Georgia" panose="02040502050405020303" pitchFamily="18" charset="0"/>
              </a:rPr>
              <a:t>Liczba zarażonych wirusem HIV w zależności od liczby partnerów seksualnych</a:t>
            </a:r>
          </a:p>
        </p:txBody>
      </p:sp>
      <p:pic>
        <p:nvPicPr>
          <p:cNvPr id="4" name="Obraz 3" descr="Obraz zawierający zrzut ekranu, komputer&#10;&#10;Opis wygenerowany automatycznie">
            <a:extLst>
              <a:ext uri="{FF2B5EF4-FFF2-40B4-BE49-F238E27FC236}">
                <a16:creationId xmlns:a16="http://schemas.microsoft.com/office/drawing/2014/main" id="{5BB1C3A8-2062-49E5-975D-A0DC30F7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02" y="1321790"/>
            <a:ext cx="9356195" cy="55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0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44356-2A66-457F-9D51-664D9E1B2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59" y="223934"/>
            <a:ext cx="8951053" cy="546239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>
                <a:latin typeface="Georgia" panose="02040502050405020303" pitchFamily="18" charset="0"/>
              </a:rPr>
              <a:t>Rozkłady gęstości</a:t>
            </a:r>
          </a:p>
        </p:txBody>
      </p:sp>
      <p:pic>
        <p:nvPicPr>
          <p:cNvPr id="4" name="Obraz 3" descr="Obraz zawierający mapa, tekst, zdjęcie, biały&#10;&#10;Opis wygenerowany automatycznie">
            <a:extLst>
              <a:ext uri="{FF2B5EF4-FFF2-40B4-BE49-F238E27FC236}">
                <a16:creationId xmlns:a16="http://schemas.microsoft.com/office/drawing/2014/main" id="{1B2B00F0-BF59-4CBE-B3A4-446CEFC3E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7" y="869063"/>
            <a:ext cx="10121305" cy="59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3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44356-2A66-457F-9D51-664D9E1B2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990" y="139959"/>
            <a:ext cx="8951053" cy="555570"/>
          </a:xfrm>
        </p:spPr>
        <p:txBody>
          <a:bodyPr>
            <a:normAutofit/>
          </a:bodyPr>
          <a:lstStyle/>
          <a:p>
            <a:pPr algn="l"/>
            <a:r>
              <a:rPr lang="pl-PL" sz="2800" dirty="0">
                <a:latin typeface="Georgia" panose="02040502050405020303" pitchFamily="18" charset="0"/>
              </a:rPr>
              <a:t>Korelacje po imputacji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634CB81-4A93-4EC6-A3F2-328E556A5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66" y="740445"/>
            <a:ext cx="10338668" cy="611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3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44356-2A66-457F-9D51-664D9E1B2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59" y="172218"/>
            <a:ext cx="11207263" cy="691262"/>
          </a:xfrm>
        </p:spPr>
        <p:txBody>
          <a:bodyPr>
            <a:noAutofit/>
          </a:bodyPr>
          <a:lstStyle/>
          <a:p>
            <a:pPr algn="l"/>
            <a:r>
              <a:rPr lang="pl-PL" sz="3600" dirty="0">
                <a:latin typeface="Georgia" panose="02040502050405020303" pitchFamily="18" charset="0"/>
              </a:rPr>
              <a:t>Gęstość liczby wypalanych paczek papierosów rocznie</a:t>
            </a:r>
          </a:p>
        </p:txBody>
      </p:sp>
      <p:pic>
        <p:nvPicPr>
          <p:cNvPr id="4" name="Obraz 3" descr="Obraz zawierający zdjęcie, stół, siedzi, małe&#10;&#10;Opis wygenerowany automatycznie">
            <a:extLst>
              <a:ext uri="{FF2B5EF4-FFF2-40B4-BE49-F238E27FC236}">
                <a16:creationId xmlns:a16="http://schemas.microsoft.com/office/drawing/2014/main" id="{7354BF30-75E8-4DB2-9525-3EBBA2738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27" y="951879"/>
            <a:ext cx="9981346" cy="590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>
            <a:extLst>
              <a:ext uri="{FF2B5EF4-FFF2-40B4-BE49-F238E27FC236}">
                <a16:creationId xmlns:a16="http://schemas.microsoft.com/office/drawing/2014/main" id="{EC2D234D-370A-46DA-8AFC-4176C0E79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59" y="172218"/>
            <a:ext cx="11207263" cy="691262"/>
          </a:xfrm>
        </p:spPr>
        <p:txBody>
          <a:bodyPr>
            <a:noAutofit/>
          </a:bodyPr>
          <a:lstStyle/>
          <a:p>
            <a:pPr algn="l"/>
            <a:r>
              <a:rPr lang="pl-PL" sz="3600" dirty="0">
                <a:latin typeface="Georgia" panose="02040502050405020303" pitchFamily="18" charset="0"/>
              </a:rPr>
              <a:t>„Ciekawy” rekord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1B85102-9D06-4CF2-95A8-9E516CBF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53" y="1067110"/>
            <a:ext cx="10879494" cy="52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F98E6F-4288-444E-AD5B-9126289F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Georgia" panose="02040502050405020303" pitchFamily="18" charset="0"/>
              </a:rPr>
              <a:t>PCA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DFA5589-A167-0246-AF96-AD9766005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5810"/>
            <a:ext cx="10515600" cy="3030967"/>
          </a:xfrm>
        </p:spPr>
      </p:pic>
    </p:spTree>
    <p:extLst>
      <p:ext uri="{BB962C8B-B14F-4D97-AF65-F5344CB8AC3E}">
        <p14:creationId xmlns:p14="http://schemas.microsoft.com/office/powerpoint/2010/main" val="329200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44356-2A66-457F-9D51-664D9E1B2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Georgia" panose="02040502050405020303" pitchFamily="18" charset="0"/>
              </a:rPr>
              <a:t>Podsumowanie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7C34E757-7BE2-4C70-9501-EA6CA3B81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93005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</Words>
  <Application>Microsoft Macintosh PowerPoint</Application>
  <PresentationFormat>Panoramiczny</PresentationFormat>
  <Paragraphs>10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Motyw pakietu Office</vt:lpstr>
      <vt:lpstr>Cervical Cancer</vt:lpstr>
      <vt:lpstr>Rozkład palaczy w zależności od wieku</vt:lpstr>
      <vt:lpstr>Liczba zarażonych wirusem HIV w zależności od liczby partnerów seksualnych</vt:lpstr>
      <vt:lpstr>Rozkłady gęstości</vt:lpstr>
      <vt:lpstr>Korelacje po imputacji </vt:lpstr>
      <vt:lpstr>Gęstość liczby wypalanych paczek papierosów rocznie</vt:lpstr>
      <vt:lpstr>„Ciekawy” rekord</vt:lpstr>
      <vt:lpstr>PCA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Cervical Cancer</dc:title>
  <dc:creator>Wdowski Michał (STUD)</dc:creator>
  <cp:lastModifiedBy>Chojecki Przemysław (298814)</cp:lastModifiedBy>
  <cp:revision>3</cp:revision>
  <dcterms:created xsi:type="dcterms:W3CDTF">2020-03-15T12:02:46Z</dcterms:created>
  <dcterms:modified xsi:type="dcterms:W3CDTF">2020-03-19T08:00:05Z</dcterms:modified>
</cp:coreProperties>
</file>