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CB1C-9CE6-47B4-95B3-A0AC6277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7E23-ABFE-4EDA-AC27-1CDFEF010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DF5D-D812-4AA9-B556-30A37F5F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66E6-5532-41DA-9373-2E366CF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BC42-C71D-4E7C-88C6-B4FB4DA6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3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C167-25F7-4E5E-B24E-CAE3A067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737F0-74A8-4CD1-8730-E39BC5BF8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8810-411A-46B9-945A-ECB49927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D530-C8F0-4749-B0FB-95ECA3FD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0196-9664-4E44-B32C-A4A8D896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0F1A4-EEC9-4DC6-8839-4C06E91D1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EE367-775A-484F-8EAA-558DB1F7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62C1-E925-45E4-8C6D-54E71509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EE1A-6EBD-4D3B-9648-6BF7F862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2C54-8D30-46CC-8B17-332FF84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7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98F-0FE3-4EAE-99DC-2BB0B244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8846-34C9-4D59-A6A3-E0A82A76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1033-B0E6-44B6-BD6B-04292991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D9BB-194B-48A6-8288-DE16C7D4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B59C-1D6F-4A04-9B43-2F0B955A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E38-958D-424A-AFB2-85DC5EBE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F2D5-E47A-4BD1-B1B5-4AE6FC52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E84F-AE35-46B7-A691-866A0BD6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3DD9-8F05-41C3-B403-0BE616DD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24C1-8303-4B8F-91EB-7CA936DA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4EB6-98A5-47CB-B17F-AFE6C4F4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0B7F-D26B-47C9-A19F-F2E139BDF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1423-2BD1-47C3-82FA-FE556004A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6C10F-3CFF-45CB-A768-6D80967D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5134-03B2-44C7-92E6-2EB53C69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6ADA6-190A-4F5A-B5E1-E32159F8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131E-422B-4AD6-8824-35DD8926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D76C-B2E2-49DB-B65E-32AA420F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BED1F-E842-4096-A86C-CC7FF4371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89CA0-BA5A-4DC9-8BB1-53B08EC64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B9A00-8E7C-428F-882F-CF826E058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AB550-64C0-491A-B8F3-76B7ACB0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B2C3B-CCCE-4981-9B32-84664452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36DED-F3A5-434E-B015-D0295264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F6C6-03DC-4F5C-84F7-39F6EFFE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687D3-EDCC-4378-90FE-EE863F63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71244-7962-48CB-AA9E-A50ADE23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9E0C2-D369-4A92-A849-A52535B9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72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F4BF5-752C-4097-B76D-6E7EEF0C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330F0-E060-4C80-93DB-72E2063F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BB490-A1F2-49DF-9440-22252A87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C056-8CD4-40B5-9600-99275F6C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2FC2-22FF-466F-A0CF-B7AF251F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33B87-1EE1-4802-B1B7-AC619FBC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3CC7-182D-4574-9DAA-252CE991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A1815-250A-4705-84F8-EAE560D6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91862-D7A0-424C-9986-CA0F3A52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5AC-E1D5-428D-BFA5-3499F097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88E7A-52E3-4E8B-9EC0-5C620DF9D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27740-E318-4C3B-8C49-19A65295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BE70C-ABCF-4947-88DA-927850E5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053B-CF36-4454-8940-0E8FD122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3C1AB-9FE5-4B99-BC46-049ECAFA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4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7EBA2-3583-4B0C-9F31-BF9130D7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F504-519B-466A-92AC-92C82FF0D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6B8F-B51A-4399-9B34-B338989D4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0755-D4CC-4FB4-ADD3-945F7AB5ED8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1918-8BB9-4D11-8696-3E42E1B5D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AD86-C1B4-4C83-8F9E-E7E1FBBE3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071B-6A3D-4DB3-ADF5-2C99CDC4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90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0CEC-5EA4-4BD5-AEE1-9BE682276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ALBUM</a:t>
            </a:r>
            <a:b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PLAZA</a:t>
            </a:r>
          </a:p>
        </p:txBody>
      </p:sp>
    </p:spTree>
    <p:extLst>
      <p:ext uri="{BB962C8B-B14F-4D97-AF65-F5344CB8AC3E}">
        <p14:creationId xmlns:p14="http://schemas.microsoft.com/office/powerpoint/2010/main" val="133959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247B6635-EACC-4A34-8989-FE36D8BD3E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513"/>
            <a:ext cx="12192000" cy="50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1D2D51C4-D6F4-49BF-8602-506897E041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586B3EAB-B0F0-48A6-995C-5055475F5B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3" y="0"/>
            <a:ext cx="5819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59CE489F-D635-470D-8228-6D2D3570E4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0"/>
            <a:ext cx="7123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">
            <a:extLst>
              <a:ext uri="{FF2B5EF4-FFF2-40B4-BE49-F238E27FC236}">
                <a16:creationId xmlns:a16="http://schemas.microsoft.com/office/drawing/2014/main" id="{B0431915-2A83-4729-8E1B-FC95DDFC70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0"/>
            <a:ext cx="593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">
            <a:extLst>
              <a:ext uri="{FF2B5EF4-FFF2-40B4-BE49-F238E27FC236}">
                <a16:creationId xmlns:a16="http://schemas.microsoft.com/office/drawing/2014/main" id="{DBA6E664-FD2F-4F72-A173-AFFF7B030A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5" y="0"/>
            <a:ext cx="8729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1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8">
            <a:extLst>
              <a:ext uri="{FF2B5EF4-FFF2-40B4-BE49-F238E27FC236}">
                <a16:creationId xmlns:a16="http://schemas.microsoft.com/office/drawing/2014/main" id="{B15D90F2-5232-48DA-9643-DC767C162A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3" y="0"/>
            <a:ext cx="6783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6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9">
            <a:extLst>
              <a:ext uri="{FF2B5EF4-FFF2-40B4-BE49-F238E27FC236}">
                <a16:creationId xmlns:a16="http://schemas.microsoft.com/office/drawing/2014/main" id="{3C45E300-A412-4B19-913A-EB10C290E0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63" y="0"/>
            <a:ext cx="8624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">
            <a:extLst>
              <a:ext uri="{FF2B5EF4-FFF2-40B4-BE49-F238E27FC236}">
                <a16:creationId xmlns:a16="http://schemas.microsoft.com/office/drawing/2014/main" id="{21E3DF78-C570-40E2-84FA-D7E3114DB6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4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1">
            <a:extLst>
              <a:ext uri="{FF2B5EF4-FFF2-40B4-BE49-F238E27FC236}">
                <a16:creationId xmlns:a16="http://schemas.microsoft.com/office/drawing/2014/main" id="{AC1A4C48-E742-49E1-BC73-C7CB742BCB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0"/>
            <a:ext cx="5167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(a)">
            <a:extLst>
              <a:ext uri="{FF2B5EF4-FFF2-40B4-BE49-F238E27FC236}">
                <a16:creationId xmlns:a16="http://schemas.microsoft.com/office/drawing/2014/main" id="{FCBCD271-6B83-44C2-A0AD-C500A0F958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12192000" cy="43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5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2">
            <a:extLst>
              <a:ext uri="{FF2B5EF4-FFF2-40B4-BE49-F238E27FC236}">
                <a16:creationId xmlns:a16="http://schemas.microsoft.com/office/drawing/2014/main" id="{C3A33809-B06D-404D-93DE-8B28FA59E1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88" y="0"/>
            <a:ext cx="8834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3">
            <a:extLst>
              <a:ext uri="{FF2B5EF4-FFF2-40B4-BE49-F238E27FC236}">
                <a16:creationId xmlns:a16="http://schemas.microsoft.com/office/drawing/2014/main" id="{6EE48360-FADD-46B9-8C91-46156E3116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13" y="0"/>
            <a:ext cx="4776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4">
            <a:extLst>
              <a:ext uri="{FF2B5EF4-FFF2-40B4-BE49-F238E27FC236}">
                <a16:creationId xmlns:a16="http://schemas.microsoft.com/office/drawing/2014/main" id="{1E01B721-EA20-4247-84FD-B63B322472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8" y="0"/>
            <a:ext cx="4021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5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5">
            <a:extLst>
              <a:ext uri="{FF2B5EF4-FFF2-40B4-BE49-F238E27FC236}">
                <a16:creationId xmlns:a16="http://schemas.microsoft.com/office/drawing/2014/main" id="{232EBFC4-ECF7-48F8-90EA-D1D07A0223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63" y="0"/>
            <a:ext cx="7278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2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7">
            <a:extLst>
              <a:ext uri="{FF2B5EF4-FFF2-40B4-BE49-F238E27FC236}">
                <a16:creationId xmlns:a16="http://schemas.microsoft.com/office/drawing/2014/main" id="{3D2B7172-6AE0-43F1-BB99-C08161A67D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613"/>
            <a:ext cx="12192000" cy="4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80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8">
            <a:extLst>
              <a:ext uri="{FF2B5EF4-FFF2-40B4-BE49-F238E27FC236}">
                <a16:creationId xmlns:a16="http://schemas.microsoft.com/office/drawing/2014/main" id="{B9BBFA1C-E4CF-47F4-BE7C-681D1E694C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0"/>
            <a:ext cx="9594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9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">
            <a:extLst>
              <a:ext uri="{FF2B5EF4-FFF2-40B4-BE49-F238E27FC236}">
                <a16:creationId xmlns:a16="http://schemas.microsoft.com/office/drawing/2014/main" id="{9E3E1BD9-9BDF-4F37-A4B7-3892C6AAC1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" y="0"/>
            <a:ext cx="10583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5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0">
            <a:extLst>
              <a:ext uri="{FF2B5EF4-FFF2-40B4-BE49-F238E27FC236}">
                <a16:creationId xmlns:a16="http://schemas.microsoft.com/office/drawing/2014/main" id="{84D5E046-131C-4183-9A1D-6F40CE60EC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3" y="0"/>
            <a:ext cx="11774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5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1">
            <a:extLst>
              <a:ext uri="{FF2B5EF4-FFF2-40B4-BE49-F238E27FC236}">
                <a16:creationId xmlns:a16="http://schemas.microsoft.com/office/drawing/2014/main" id="{4F54F24C-21FB-4B0F-AF22-688299CD49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12192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57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2">
            <a:extLst>
              <a:ext uri="{FF2B5EF4-FFF2-40B4-BE49-F238E27FC236}">
                <a16:creationId xmlns:a16="http://schemas.microsoft.com/office/drawing/2014/main" id="{42B60017-2728-497A-9E53-0459F230C6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3" y="0"/>
            <a:ext cx="7659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BB9099D0-092C-4B3F-9986-D8F6CFF971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13"/>
            <a:ext cx="12192000" cy="62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70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3">
            <a:extLst>
              <a:ext uri="{FF2B5EF4-FFF2-40B4-BE49-F238E27FC236}">
                <a16:creationId xmlns:a16="http://schemas.microsoft.com/office/drawing/2014/main" id="{84E105BE-91C4-4191-9145-A6F8945E13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813"/>
            <a:ext cx="12192000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3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4">
            <a:extLst>
              <a:ext uri="{FF2B5EF4-FFF2-40B4-BE49-F238E27FC236}">
                <a16:creationId xmlns:a16="http://schemas.microsoft.com/office/drawing/2014/main" id="{AB164337-0BFA-4634-BD75-929E5E7F65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31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5">
            <a:extLst>
              <a:ext uri="{FF2B5EF4-FFF2-40B4-BE49-F238E27FC236}">
                <a16:creationId xmlns:a16="http://schemas.microsoft.com/office/drawing/2014/main" id="{8E3EEE20-09E1-4EBA-A1BF-1ACAE580B9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0"/>
            <a:ext cx="967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18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6">
            <a:extLst>
              <a:ext uri="{FF2B5EF4-FFF2-40B4-BE49-F238E27FC236}">
                <a16:creationId xmlns:a16="http://schemas.microsoft.com/office/drawing/2014/main" id="{439CCEBF-52B4-49C8-8586-B793494B3A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0"/>
            <a:ext cx="10661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3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7">
            <a:extLst>
              <a:ext uri="{FF2B5EF4-FFF2-40B4-BE49-F238E27FC236}">
                <a16:creationId xmlns:a16="http://schemas.microsoft.com/office/drawing/2014/main" id="{C5B883CF-6C29-47E0-94D2-C007C63E02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3"/>
            <a:ext cx="12192000" cy="65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8">
            <a:extLst>
              <a:ext uri="{FF2B5EF4-FFF2-40B4-BE49-F238E27FC236}">
                <a16:creationId xmlns:a16="http://schemas.microsoft.com/office/drawing/2014/main" id="{9A562EFF-BCC2-48A1-9CC9-F95FE074FC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3" y="0"/>
            <a:ext cx="1091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01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9">
            <a:extLst>
              <a:ext uri="{FF2B5EF4-FFF2-40B4-BE49-F238E27FC236}">
                <a16:creationId xmlns:a16="http://schemas.microsoft.com/office/drawing/2014/main" id="{8AAAC9FA-27A5-4762-9A16-2FCEAFCF23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8"/>
            <a:ext cx="12192000" cy="65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40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0">
            <a:extLst>
              <a:ext uri="{FF2B5EF4-FFF2-40B4-BE49-F238E27FC236}">
                <a16:creationId xmlns:a16="http://schemas.microsoft.com/office/drawing/2014/main" id="{A3984AC2-9B34-44A0-86D0-FF46F64630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8"/>
            <a:ext cx="12192000" cy="6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1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1">
            <a:extLst>
              <a:ext uri="{FF2B5EF4-FFF2-40B4-BE49-F238E27FC236}">
                <a16:creationId xmlns:a16="http://schemas.microsoft.com/office/drawing/2014/main" id="{F0F00824-0F12-43A4-B198-1E9E65CCBB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88"/>
            <a:ext cx="12192000" cy="61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7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3">
            <a:extLst>
              <a:ext uri="{FF2B5EF4-FFF2-40B4-BE49-F238E27FC236}">
                <a16:creationId xmlns:a16="http://schemas.microsoft.com/office/drawing/2014/main" id="{8CAA0592-279D-4D27-8E65-D1126B043A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75"/>
            <a:ext cx="12192000" cy="64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635ECD1A-F091-477E-BBE2-69C979E4DE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12192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29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4">
            <a:extLst>
              <a:ext uri="{FF2B5EF4-FFF2-40B4-BE49-F238E27FC236}">
                <a16:creationId xmlns:a16="http://schemas.microsoft.com/office/drawing/2014/main" id="{2B8B8D02-A721-4E7E-9E87-61FAEE5FD0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25" y="0"/>
            <a:ext cx="648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93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5">
            <a:extLst>
              <a:ext uri="{FF2B5EF4-FFF2-40B4-BE49-F238E27FC236}">
                <a16:creationId xmlns:a16="http://schemas.microsoft.com/office/drawing/2014/main" id="{205DFAF2-3E13-42C0-89E3-7CDE647099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0"/>
            <a:ext cx="6450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03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6">
            <a:extLst>
              <a:ext uri="{FF2B5EF4-FFF2-40B4-BE49-F238E27FC236}">
                <a16:creationId xmlns:a16="http://schemas.microsoft.com/office/drawing/2014/main" id="{9E4444BA-119E-4ECE-A5EB-F4B3A21E05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13" y="0"/>
            <a:ext cx="9196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0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7">
            <a:extLst>
              <a:ext uri="{FF2B5EF4-FFF2-40B4-BE49-F238E27FC236}">
                <a16:creationId xmlns:a16="http://schemas.microsoft.com/office/drawing/2014/main" id="{AA14D721-8FE8-40DA-8DBA-1A620730FD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787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91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8">
            <a:extLst>
              <a:ext uri="{FF2B5EF4-FFF2-40B4-BE49-F238E27FC236}">
                <a16:creationId xmlns:a16="http://schemas.microsoft.com/office/drawing/2014/main" id="{51D2089D-7AD7-477D-ABD7-65F677B6AF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88" y="0"/>
            <a:ext cx="482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747F033E-044A-41C0-BF42-147CFB79A0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063"/>
            <a:ext cx="12192000" cy="50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6E63EB02-4241-4867-884D-EC1215B916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0"/>
            <a:ext cx="11860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1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E1EA3A4E-5B27-4824-8D46-0FDE90BDE8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88" y="0"/>
            <a:ext cx="5864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8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E7A169B8-4AA2-442F-A049-9EFE8AC6E6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63" y="0"/>
            <a:ext cx="6213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EA2F0EC4-F770-47C7-AC23-0820D83530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0"/>
            <a:ext cx="1216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OUTPUT ALBUM SHOPIFY PLAZA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ALBUM SHOPIFY PLAZA</dc:title>
  <dc:creator>JAYATI SHARMA</dc:creator>
  <cp:lastModifiedBy>JAYATI SHARMA</cp:lastModifiedBy>
  <cp:revision>1</cp:revision>
  <dcterms:created xsi:type="dcterms:W3CDTF">2020-05-08T17:52:55Z</dcterms:created>
  <dcterms:modified xsi:type="dcterms:W3CDTF">2020-05-08T17:52:55Z</dcterms:modified>
</cp:coreProperties>
</file>