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4" r:id="rId3"/>
    <p:sldId id="265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Raleway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30582F-0CC0-4027-BBC8-1999241852EA}">
  <a:tblStyle styleId="{CD30582F-0CC0-4027-BBC8-1999241852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B6820-5EDC-F54D-A31A-526893DCF8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09813A-CBD8-FE4D-A816-FE38D2E75494}">
      <dgm:prSet/>
      <dgm:spPr/>
      <dgm:t>
        <a:bodyPr/>
        <a:lstStyle/>
        <a:p>
          <a:r>
            <a:rPr lang="en-US" b="0" i="0"/>
            <a:t>POC</a:t>
          </a:r>
          <a:endParaRPr lang="en-US"/>
        </a:p>
      </dgm:t>
    </dgm:pt>
    <dgm:pt modelId="{39303F8C-0F4E-6D4B-A0EE-4F919CA8E71D}" type="parTrans" cxnId="{614655A1-E3B9-2546-9AFD-DF5FC5225965}">
      <dgm:prSet/>
      <dgm:spPr/>
      <dgm:t>
        <a:bodyPr/>
        <a:lstStyle/>
        <a:p>
          <a:endParaRPr lang="en-US"/>
        </a:p>
      </dgm:t>
    </dgm:pt>
    <dgm:pt modelId="{0900CF26-3A99-B244-9440-359C80B3115B}" type="sibTrans" cxnId="{614655A1-E3B9-2546-9AFD-DF5FC5225965}">
      <dgm:prSet/>
      <dgm:spPr/>
      <dgm:t>
        <a:bodyPr/>
        <a:lstStyle/>
        <a:p>
          <a:endParaRPr lang="en-US"/>
        </a:p>
      </dgm:t>
    </dgm:pt>
    <dgm:pt modelId="{E3FF5FEE-D4E1-7640-81EC-AB84B5A0ADEE}">
      <dgm:prSet/>
      <dgm:spPr/>
      <dgm:t>
        <a:bodyPr/>
        <a:lstStyle/>
        <a:p>
          <a:r>
            <a:rPr lang="en-US" b="0" i="0"/>
            <a:t>MVP</a:t>
          </a:r>
          <a:endParaRPr lang="en-US"/>
        </a:p>
      </dgm:t>
    </dgm:pt>
    <dgm:pt modelId="{6EEBE6E7-844D-BC4A-8D1C-4847DB3B3DED}" type="parTrans" cxnId="{1CC8FF0D-CDBB-5B45-A3B2-336EC9CB4553}">
      <dgm:prSet/>
      <dgm:spPr/>
      <dgm:t>
        <a:bodyPr/>
        <a:lstStyle/>
        <a:p>
          <a:endParaRPr lang="en-US"/>
        </a:p>
      </dgm:t>
    </dgm:pt>
    <dgm:pt modelId="{359BCA92-095D-C94C-9478-DB40BCE42A0D}" type="sibTrans" cxnId="{1CC8FF0D-CDBB-5B45-A3B2-336EC9CB4553}">
      <dgm:prSet/>
      <dgm:spPr/>
      <dgm:t>
        <a:bodyPr/>
        <a:lstStyle/>
        <a:p>
          <a:endParaRPr lang="en-US"/>
        </a:p>
      </dgm:t>
    </dgm:pt>
    <dgm:pt modelId="{2F2570CF-C963-B248-9F48-B30108D670C9}">
      <dgm:prSet/>
      <dgm:spPr/>
      <dgm:t>
        <a:bodyPr/>
        <a:lstStyle/>
        <a:p>
          <a:r>
            <a:rPr lang="en-US" b="0" i="0"/>
            <a:t>Production</a:t>
          </a:r>
          <a:endParaRPr lang="en-US"/>
        </a:p>
      </dgm:t>
    </dgm:pt>
    <dgm:pt modelId="{499A16A0-30CF-FB42-B1DC-4D2BA77D534F}" type="parTrans" cxnId="{F2E2AE9D-E241-AA43-A6C2-15C644732E8A}">
      <dgm:prSet/>
      <dgm:spPr/>
      <dgm:t>
        <a:bodyPr/>
        <a:lstStyle/>
        <a:p>
          <a:endParaRPr lang="en-US"/>
        </a:p>
      </dgm:t>
    </dgm:pt>
    <dgm:pt modelId="{99C5BAB7-4D8F-D547-8BCC-1B65C124AD5C}" type="sibTrans" cxnId="{F2E2AE9D-E241-AA43-A6C2-15C644732E8A}">
      <dgm:prSet/>
      <dgm:spPr/>
      <dgm:t>
        <a:bodyPr/>
        <a:lstStyle/>
        <a:p>
          <a:endParaRPr lang="en-US"/>
        </a:p>
      </dgm:t>
    </dgm:pt>
    <dgm:pt modelId="{FA5DD871-BB60-284B-86BD-793C0CE3C1C7}">
      <dgm:prSet/>
      <dgm:spPr/>
      <dgm:t>
        <a:bodyPr/>
        <a:lstStyle/>
        <a:p>
          <a:r>
            <a:rPr lang="en-US" b="0" i="0"/>
            <a:t>Iteration</a:t>
          </a:r>
          <a:r>
            <a:rPr lang="zh-CN" b="0" i="0"/>
            <a:t> </a:t>
          </a:r>
          <a:r>
            <a:rPr lang="en-US" b="0" i="0"/>
            <a:t>1</a:t>
          </a:r>
          <a:endParaRPr lang="en-US"/>
        </a:p>
      </dgm:t>
    </dgm:pt>
    <dgm:pt modelId="{869085FC-C209-D142-AC6B-743F9045041F}" type="parTrans" cxnId="{08FC4E23-14F9-3C4A-8DC6-C471275C6793}">
      <dgm:prSet/>
      <dgm:spPr/>
      <dgm:t>
        <a:bodyPr/>
        <a:lstStyle/>
        <a:p>
          <a:endParaRPr lang="en-US"/>
        </a:p>
      </dgm:t>
    </dgm:pt>
    <dgm:pt modelId="{E4F6F6CE-3029-004D-A950-33864DEF369E}" type="sibTrans" cxnId="{08FC4E23-14F9-3C4A-8DC6-C471275C6793}">
      <dgm:prSet/>
      <dgm:spPr/>
      <dgm:t>
        <a:bodyPr/>
        <a:lstStyle/>
        <a:p>
          <a:endParaRPr lang="en-US"/>
        </a:p>
      </dgm:t>
    </dgm:pt>
    <dgm:pt modelId="{EDF82980-FB48-A048-9093-721A1A4910DC}">
      <dgm:prSet/>
      <dgm:spPr/>
      <dgm:t>
        <a:bodyPr/>
        <a:lstStyle/>
        <a:p>
          <a:r>
            <a:rPr lang="en-US" b="0" i="0"/>
            <a:t>…</a:t>
          </a:r>
          <a:endParaRPr lang="en-US"/>
        </a:p>
      </dgm:t>
    </dgm:pt>
    <dgm:pt modelId="{24F67661-A005-7F4A-AD98-4577D312C80E}" type="parTrans" cxnId="{B8838F8F-C411-7344-8420-8FBD4CAADD02}">
      <dgm:prSet/>
      <dgm:spPr/>
      <dgm:t>
        <a:bodyPr/>
        <a:lstStyle/>
        <a:p>
          <a:endParaRPr lang="en-US"/>
        </a:p>
      </dgm:t>
    </dgm:pt>
    <dgm:pt modelId="{9B182B58-71E3-6241-8BDD-BB3D71875F31}" type="sibTrans" cxnId="{B8838F8F-C411-7344-8420-8FBD4CAADD02}">
      <dgm:prSet/>
      <dgm:spPr/>
      <dgm:t>
        <a:bodyPr/>
        <a:lstStyle/>
        <a:p>
          <a:endParaRPr lang="en-US"/>
        </a:p>
      </dgm:t>
    </dgm:pt>
    <dgm:pt modelId="{BDF512B2-92EB-5D4F-96F7-C5F8C5CDB92C}">
      <dgm:prSet/>
      <dgm:spPr/>
      <dgm:t>
        <a:bodyPr/>
        <a:lstStyle/>
        <a:p>
          <a:r>
            <a:rPr lang="en-US" b="0" i="0"/>
            <a:t>Iteration</a:t>
          </a:r>
          <a:r>
            <a:rPr lang="zh-CN" b="0" i="0"/>
            <a:t> </a:t>
          </a:r>
          <a:r>
            <a:rPr lang="en-US" b="0" i="0"/>
            <a:t>n</a:t>
          </a:r>
          <a:endParaRPr lang="en-US"/>
        </a:p>
      </dgm:t>
    </dgm:pt>
    <dgm:pt modelId="{72D47A94-61E6-3349-A9CC-B8B213E56705}" type="parTrans" cxnId="{DDE42A9D-91DD-2646-A108-BA2436BFC672}">
      <dgm:prSet/>
      <dgm:spPr/>
      <dgm:t>
        <a:bodyPr/>
        <a:lstStyle/>
        <a:p>
          <a:endParaRPr lang="en-US"/>
        </a:p>
      </dgm:t>
    </dgm:pt>
    <dgm:pt modelId="{4C3F5B16-500E-B040-8217-2CB34C76D8A8}" type="sibTrans" cxnId="{DDE42A9D-91DD-2646-A108-BA2436BFC672}">
      <dgm:prSet/>
      <dgm:spPr/>
      <dgm:t>
        <a:bodyPr/>
        <a:lstStyle/>
        <a:p>
          <a:endParaRPr lang="en-US"/>
        </a:p>
      </dgm:t>
    </dgm:pt>
    <dgm:pt modelId="{A545DB1F-A18E-854B-8560-F63DC2CB29BE}">
      <dgm:prSet/>
      <dgm:spPr/>
      <dgm:t>
        <a:bodyPr/>
        <a:lstStyle/>
        <a:p>
          <a:r>
            <a:rPr lang="en-US" b="0" i="0"/>
            <a:t>End</a:t>
          </a:r>
          <a:r>
            <a:rPr lang="zh-CN" b="0" i="0"/>
            <a:t> </a:t>
          </a:r>
          <a:r>
            <a:rPr lang="en-US" b="0" i="0"/>
            <a:t>of</a:t>
          </a:r>
          <a:r>
            <a:rPr lang="zh-CN" b="0" i="0"/>
            <a:t> </a:t>
          </a:r>
          <a:r>
            <a:rPr lang="en-US" b="0" i="0"/>
            <a:t>life</a:t>
          </a:r>
          <a:r>
            <a:rPr lang="zh-CN" b="0" i="0"/>
            <a:t> </a:t>
          </a:r>
          <a:endParaRPr lang="en-US"/>
        </a:p>
      </dgm:t>
    </dgm:pt>
    <dgm:pt modelId="{FF6DDD9D-23D0-B244-8B41-F214A1B36ADE}" type="parTrans" cxnId="{948F6285-C823-374C-BBB8-98AF2F1479CA}">
      <dgm:prSet/>
      <dgm:spPr/>
      <dgm:t>
        <a:bodyPr/>
        <a:lstStyle/>
        <a:p>
          <a:endParaRPr lang="en-US"/>
        </a:p>
      </dgm:t>
    </dgm:pt>
    <dgm:pt modelId="{427A0EF1-E337-CB48-8585-809282DBD542}" type="sibTrans" cxnId="{948F6285-C823-374C-BBB8-98AF2F1479CA}">
      <dgm:prSet/>
      <dgm:spPr/>
      <dgm:t>
        <a:bodyPr/>
        <a:lstStyle/>
        <a:p>
          <a:endParaRPr lang="en-US"/>
        </a:p>
      </dgm:t>
    </dgm:pt>
    <dgm:pt modelId="{6E73DE42-BB9F-7143-9C83-363642FDD726}" type="pres">
      <dgm:prSet presAssocID="{529B6820-5EDC-F54D-A31A-526893DCF856}" presName="Name0" presStyleCnt="0">
        <dgm:presLayoutVars>
          <dgm:dir/>
          <dgm:resizeHandles val="exact"/>
        </dgm:presLayoutVars>
      </dgm:prSet>
      <dgm:spPr/>
    </dgm:pt>
    <dgm:pt modelId="{2AF9B525-9D43-9441-81E1-B4CD64B3AA47}" type="pres">
      <dgm:prSet presAssocID="{9409813A-CBD8-FE4D-A816-FE38D2E75494}" presName="node" presStyleLbl="node1" presStyleIdx="0" presStyleCnt="7">
        <dgm:presLayoutVars>
          <dgm:bulletEnabled val="1"/>
        </dgm:presLayoutVars>
      </dgm:prSet>
      <dgm:spPr/>
    </dgm:pt>
    <dgm:pt modelId="{28B8D8AE-721B-0248-8B2F-945144F14EA4}" type="pres">
      <dgm:prSet presAssocID="{0900CF26-3A99-B244-9440-359C80B3115B}" presName="sibTrans" presStyleLbl="sibTrans2D1" presStyleIdx="0" presStyleCnt="6"/>
      <dgm:spPr/>
    </dgm:pt>
    <dgm:pt modelId="{9863FAC1-D21A-3E4B-A13C-8C573D61F78A}" type="pres">
      <dgm:prSet presAssocID="{0900CF26-3A99-B244-9440-359C80B3115B}" presName="connectorText" presStyleLbl="sibTrans2D1" presStyleIdx="0" presStyleCnt="6"/>
      <dgm:spPr/>
    </dgm:pt>
    <dgm:pt modelId="{B3C84754-BEE0-B840-A0DE-794685D197F1}" type="pres">
      <dgm:prSet presAssocID="{E3FF5FEE-D4E1-7640-81EC-AB84B5A0ADEE}" presName="node" presStyleLbl="node1" presStyleIdx="1" presStyleCnt="7">
        <dgm:presLayoutVars>
          <dgm:bulletEnabled val="1"/>
        </dgm:presLayoutVars>
      </dgm:prSet>
      <dgm:spPr/>
    </dgm:pt>
    <dgm:pt modelId="{67DE92B3-1C5E-7349-A016-DB219E6A751C}" type="pres">
      <dgm:prSet presAssocID="{359BCA92-095D-C94C-9478-DB40BCE42A0D}" presName="sibTrans" presStyleLbl="sibTrans2D1" presStyleIdx="1" presStyleCnt="6"/>
      <dgm:spPr/>
    </dgm:pt>
    <dgm:pt modelId="{0773DB8A-1A05-DB43-B32A-22F4F40B7B4B}" type="pres">
      <dgm:prSet presAssocID="{359BCA92-095D-C94C-9478-DB40BCE42A0D}" presName="connectorText" presStyleLbl="sibTrans2D1" presStyleIdx="1" presStyleCnt="6"/>
      <dgm:spPr/>
    </dgm:pt>
    <dgm:pt modelId="{2C2455A6-93AB-D54D-960D-C69FA53F5E10}" type="pres">
      <dgm:prSet presAssocID="{2F2570CF-C963-B248-9F48-B30108D670C9}" presName="node" presStyleLbl="node1" presStyleIdx="2" presStyleCnt="7">
        <dgm:presLayoutVars>
          <dgm:bulletEnabled val="1"/>
        </dgm:presLayoutVars>
      </dgm:prSet>
      <dgm:spPr/>
    </dgm:pt>
    <dgm:pt modelId="{59F2F6E6-A343-5B40-9F94-DD9D0D9AC72C}" type="pres">
      <dgm:prSet presAssocID="{99C5BAB7-4D8F-D547-8BCC-1B65C124AD5C}" presName="sibTrans" presStyleLbl="sibTrans2D1" presStyleIdx="2" presStyleCnt="6"/>
      <dgm:spPr/>
    </dgm:pt>
    <dgm:pt modelId="{6B32B1B1-0EED-8A4A-B0FB-9203051B72BF}" type="pres">
      <dgm:prSet presAssocID="{99C5BAB7-4D8F-D547-8BCC-1B65C124AD5C}" presName="connectorText" presStyleLbl="sibTrans2D1" presStyleIdx="2" presStyleCnt="6"/>
      <dgm:spPr/>
    </dgm:pt>
    <dgm:pt modelId="{C87D48C0-8F92-4F4C-A059-0AD33E72B0DA}" type="pres">
      <dgm:prSet presAssocID="{FA5DD871-BB60-284B-86BD-793C0CE3C1C7}" presName="node" presStyleLbl="node1" presStyleIdx="3" presStyleCnt="7">
        <dgm:presLayoutVars>
          <dgm:bulletEnabled val="1"/>
        </dgm:presLayoutVars>
      </dgm:prSet>
      <dgm:spPr/>
    </dgm:pt>
    <dgm:pt modelId="{E590ED95-C988-6541-B57E-16FCABE90BF1}" type="pres">
      <dgm:prSet presAssocID="{E4F6F6CE-3029-004D-A950-33864DEF369E}" presName="sibTrans" presStyleLbl="sibTrans2D1" presStyleIdx="3" presStyleCnt="6"/>
      <dgm:spPr/>
    </dgm:pt>
    <dgm:pt modelId="{3071379E-5CA6-DC44-AB2B-320A930DBA23}" type="pres">
      <dgm:prSet presAssocID="{E4F6F6CE-3029-004D-A950-33864DEF369E}" presName="connectorText" presStyleLbl="sibTrans2D1" presStyleIdx="3" presStyleCnt="6"/>
      <dgm:spPr/>
    </dgm:pt>
    <dgm:pt modelId="{F3F4AFDB-624F-F045-810C-037727DDCFEF}" type="pres">
      <dgm:prSet presAssocID="{EDF82980-FB48-A048-9093-721A1A4910DC}" presName="node" presStyleLbl="node1" presStyleIdx="4" presStyleCnt="7">
        <dgm:presLayoutVars>
          <dgm:bulletEnabled val="1"/>
        </dgm:presLayoutVars>
      </dgm:prSet>
      <dgm:spPr/>
    </dgm:pt>
    <dgm:pt modelId="{CE428275-8829-C141-B002-A6635B5BB97A}" type="pres">
      <dgm:prSet presAssocID="{9B182B58-71E3-6241-8BDD-BB3D71875F31}" presName="sibTrans" presStyleLbl="sibTrans2D1" presStyleIdx="4" presStyleCnt="6"/>
      <dgm:spPr/>
    </dgm:pt>
    <dgm:pt modelId="{BA04FA04-0576-EB4A-A2DF-268531A5CD14}" type="pres">
      <dgm:prSet presAssocID="{9B182B58-71E3-6241-8BDD-BB3D71875F31}" presName="connectorText" presStyleLbl="sibTrans2D1" presStyleIdx="4" presStyleCnt="6"/>
      <dgm:spPr/>
    </dgm:pt>
    <dgm:pt modelId="{2A4EAF0F-29FB-734A-AF7F-EBC8F5CCDA5E}" type="pres">
      <dgm:prSet presAssocID="{BDF512B2-92EB-5D4F-96F7-C5F8C5CDB92C}" presName="node" presStyleLbl="node1" presStyleIdx="5" presStyleCnt="7">
        <dgm:presLayoutVars>
          <dgm:bulletEnabled val="1"/>
        </dgm:presLayoutVars>
      </dgm:prSet>
      <dgm:spPr/>
    </dgm:pt>
    <dgm:pt modelId="{CCECAFBA-1DC9-3D49-BD66-6D8A36FE2A04}" type="pres">
      <dgm:prSet presAssocID="{4C3F5B16-500E-B040-8217-2CB34C76D8A8}" presName="sibTrans" presStyleLbl="sibTrans2D1" presStyleIdx="5" presStyleCnt="6"/>
      <dgm:spPr/>
    </dgm:pt>
    <dgm:pt modelId="{466F23C9-CC81-F249-B0C8-17537F42CD1D}" type="pres">
      <dgm:prSet presAssocID="{4C3F5B16-500E-B040-8217-2CB34C76D8A8}" presName="connectorText" presStyleLbl="sibTrans2D1" presStyleIdx="5" presStyleCnt="6"/>
      <dgm:spPr/>
    </dgm:pt>
    <dgm:pt modelId="{51097031-B826-B240-9BF4-AEA7D0E90134}" type="pres">
      <dgm:prSet presAssocID="{A545DB1F-A18E-854B-8560-F63DC2CB29BE}" presName="node" presStyleLbl="node1" presStyleIdx="6" presStyleCnt="7">
        <dgm:presLayoutVars>
          <dgm:bulletEnabled val="1"/>
        </dgm:presLayoutVars>
      </dgm:prSet>
      <dgm:spPr/>
    </dgm:pt>
  </dgm:ptLst>
  <dgm:cxnLst>
    <dgm:cxn modelId="{79493803-9C3E-C74D-96FE-B53395A6EC74}" type="presOf" srcId="{9B182B58-71E3-6241-8BDD-BB3D71875F31}" destId="{CE428275-8829-C141-B002-A6635B5BB97A}" srcOrd="0" destOrd="0" presId="urn:microsoft.com/office/officeart/2005/8/layout/process1"/>
    <dgm:cxn modelId="{1CC8FF0D-CDBB-5B45-A3B2-336EC9CB4553}" srcId="{529B6820-5EDC-F54D-A31A-526893DCF856}" destId="{E3FF5FEE-D4E1-7640-81EC-AB84B5A0ADEE}" srcOrd="1" destOrd="0" parTransId="{6EEBE6E7-844D-BC4A-8D1C-4847DB3B3DED}" sibTransId="{359BCA92-095D-C94C-9478-DB40BCE42A0D}"/>
    <dgm:cxn modelId="{C24E5910-3715-574F-B4FF-A9B874912B05}" type="presOf" srcId="{99C5BAB7-4D8F-D547-8BCC-1B65C124AD5C}" destId="{59F2F6E6-A343-5B40-9F94-DD9D0D9AC72C}" srcOrd="0" destOrd="0" presId="urn:microsoft.com/office/officeart/2005/8/layout/process1"/>
    <dgm:cxn modelId="{08FC4E23-14F9-3C4A-8DC6-C471275C6793}" srcId="{529B6820-5EDC-F54D-A31A-526893DCF856}" destId="{FA5DD871-BB60-284B-86BD-793C0CE3C1C7}" srcOrd="3" destOrd="0" parTransId="{869085FC-C209-D142-AC6B-743F9045041F}" sibTransId="{E4F6F6CE-3029-004D-A950-33864DEF369E}"/>
    <dgm:cxn modelId="{27E3D432-ADE3-AB4E-B28F-4C07188DA7A0}" type="presOf" srcId="{E4F6F6CE-3029-004D-A950-33864DEF369E}" destId="{3071379E-5CA6-DC44-AB2B-320A930DBA23}" srcOrd="1" destOrd="0" presId="urn:microsoft.com/office/officeart/2005/8/layout/process1"/>
    <dgm:cxn modelId="{33801E3E-88A6-BB4B-ACA5-205A6341C703}" type="presOf" srcId="{359BCA92-095D-C94C-9478-DB40BCE42A0D}" destId="{0773DB8A-1A05-DB43-B32A-22F4F40B7B4B}" srcOrd="1" destOrd="0" presId="urn:microsoft.com/office/officeart/2005/8/layout/process1"/>
    <dgm:cxn modelId="{8C6FA548-C11F-4444-84DE-7D90536198BD}" type="presOf" srcId="{BDF512B2-92EB-5D4F-96F7-C5F8C5CDB92C}" destId="{2A4EAF0F-29FB-734A-AF7F-EBC8F5CCDA5E}" srcOrd="0" destOrd="0" presId="urn:microsoft.com/office/officeart/2005/8/layout/process1"/>
    <dgm:cxn modelId="{8D319C4A-3017-7940-8AB9-B589B76937AB}" type="presOf" srcId="{99C5BAB7-4D8F-D547-8BCC-1B65C124AD5C}" destId="{6B32B1B1-0EED-8A4A-B0FB-9203051B72BF}" srcOrd="1" destOrd="0" presId="urn:microsoft.com/office/officeart/2005/8/layout/process1"/>
    <dgm:cxn modelId="{9032575A-D9E4-F94E-BB56-DD5B9370212A}" type="presOf" srcId="{EDF82980-FB48-A048-9093-721A1A4910DC}" destId="{F3F4AFDB-624F-F045-810C-037727DDCFEF}" srcOrd="0" destOrd="0" presId="urn:microsoft.com/office/officeart/2005/8/layout/process1"/>
    <dgm:cxn modelId="{7ACC5B5D-1A5B-1146-856F-928C0B44567F}" type="presOf" srcId="{FA5DD871-BB60-284B-86BD-793C0CE3C1C7}" destId="{C87D48C0-8F92-4F4C-A059-0AD33E72B0DA}" srcOrd="0" destOrd="0" presId="urn:microsoft.com/office/officeart/2005/8/layout/process1"/>
    <dgm:cxn modelId="{7A23805D-C363-7F48-9428-3568B61FD0C9}" type="presOf" srcId="{A545DB1F-A18E-854B-8560-F63DC2CB29BE}" destId="{51097031-B826-B240-9BF4-AEA7D0E90134}" srcOrd="0" destOrd="0" presId="urn:microsoft.com/office/officeart/2005/8/layout/process1"/>
    <dgm:cxn modelId="{F4D4A569-CA77-8748-8765-88D931F3D07F}" type="presOf" srcId="{359BCA92-095D-C94C-9478-DB40BCE42A0D}" destId="{67DE92B3-1C5E-7349-A016-DB219E6A751C}" srcOrd="0" destOrd="0" presId="urn:microsoft.com/office/officeart/2005/8/layout/process1"/>
    <dgm:cxn modelId="{E023A96F-207F-9741-AA12-6EB08D6441B4}" type="presOf" srcId="{4C3F5B16-500E-B040-8217-2CB34C76D8A8}" destId="{466F23C9-CC81-F249-B0C8-17537F42CD1D}" srcOrd="1" destOrd="0" presId="urn:microsoft.com/office/officeart/2005/8/layout/process1"/>
    <dgm:cxn modelId="{BB678978-F530-DC42-A245-D904156A1C76}" type="presOf" srcId="{0900CF26-3A99-B244-9440-359C80B3115B}" destId="{28B8D8AE-721B-0248-8B2F-945144F14EA4}" srcOrd="0" destOrd="0" presId="urn:microsoft.com/office/officeart/2005/8/layout/process1"/>
    <dgm:cxn modelId="{8C2F2D7C-5A22-824D-A074-1D427965D463}" type="presOf" srcId="{0900CF26-3A99-B244-9440-359C80B3115B}" destId="{9863FAC1-D21A-3E4B-A13C-8C573D61F78A}" srcOrd="1" destOrd="0" presId="urn:microsoft.com/office/officeart/2005/8/layout/process1"/>
    <dgm:cxn modelId="{948F6285-C823-374C-BBB8-98AF2F1479CA}" srcId="{529B6820-5EDC-F54D-A31A-526893DCF856}" destId="{A545DB1F-A18E-854B-8560-F63DC2CB29BE}" srcOrd="6" destOrd="0" parTransId="{FF6DDD9D-23D0-B244-8B41-F214A1B36ADE}" sibTransId="{427A0EF1-E337-CB48-8585-809282DBD542}"/>
    <dgm:cxn modelId="{B8838F8F-C411-7344-8420-8FBD4CAADD02}" srcId="{529B6820-5EDC-F54D-A31A-526893DCF856}" destId="{EDF82980-FB48-A048-9093-721A1A4910DC}" srcOrd="4" destOrd="0" parTransId="{24F67661-A005-7F4A-AD98-4577D312C80E}" sibTransId="{9B182B58-71E3-6241-8BDD-BB3D71875F31}"/>
    <dgm:cxn modelId="{DDE42A9D-91DD-2646-A108-BA2436BFC672}" srcId="{529B6820-5EDC-F54D-A31A-526893DCF856}" destId="{BDF512B2-92EB-5D4F-96F7-C5F8C5CDB92C}" srcOrd="5" destOrd="0" parTransId="{72D47A94-61E6-3349-A9CC-B8B213E56705}" sibTransId="{4C3F5B16-500E-B040-8217-2CB34C76D8A8}"/>
    <dgm:cxn modelId="{F2E2AE9D-E241-AA43-A6C2-15C644732E8A}" srcId="{529B6820-5EDC-F54D-A31A-526893DCF856}" destId="{2F2570CF-C963-B248-9F48-B30108D670C9}" srcOrd="2" destOrd="0" parTransId="{499A16A0-30CF-FB42-B1DC-4D2BA77D534F}" sibTransId="{99C5BAB7-4D8F-D547-8BCC-1B65C124AD5C}"/>
    <dgm:cxn modelId="{614655A1-E3B9-2546-9AFD-DF5FC5225965}" srcId="{529B6820-5EDC-F54D-A31A-526893DCF856}" destId="{9409813A-CBD8-FE4D-A816-FE38D2E75494}" srcOrd="0" destOrd="0" parTransId="{39303F8C-0F4E-6D4B-A0EE-4F919CA8E71D}" sibTransId="{0900CF26-3A99-B244-9440-359C80B3115B}"/>
    <dgm:cxn modelId="{9D9B46A6-FCB2-B441-935E-45F9D77DCAAE}" type="presOf" srcId="{4C3F5B16-500E-B040-8217-2CB34C76D8A8}" destId="{CCECAFBA-1DC9-3D49-BD66-6D8A36FE2A04}" srcOrd="0" destOrd="0" presId="urn:microsoft.com/office/officeart/2005/8/layout/process1"/>
    <dgm:cxn modelId="{D096A4AC-0F96-874D-BC13-2F2135A9D055}" type="presOf" srcId="{E3FF5FEE-D4E1-7640-81EC-AB84B5A0ADEE}" destId="{B3C84754-BEE0-B840-A0DE-794685D197F1}" srcOrd="0" destOrd="0" presId="urn:microsoft.com/office/officeart/2005/8/layout/process1"/>
    <dgm:cxn modelId="{955796C3-3EAC-C744-A541-2DE15AC0F1E6}" type="presOf" srcId="{529B6820-5EDC-F54D-A31A-526893DCF856}" destId="{6E73DE42-BB9F-7143-9C83-363642FDD726}" srcOrd="0" destOrd="0" presId="urn:microsoft.com/office/officeart/2005/8/layout/process1"/>
    <dgm:cxn modelId="{8B12E0C8-CFA5-4842-8817-F1D3C854A7B0}" type="presOf" srcId="{9B182B58-71E3-6241-8BDD-BB3D71875F31}" destId="{BA04FA04-0576-EB4A-A2DF-268531A5CD14}" srcOrd="1" destOrd="0" presId="urn:microsoft.com/office/officeart/2005/8/layout/process1"/>
    <dgm:cxn modelId="{0A2BB8CB-1571-3F47-BF4E-28E4158D92A3}" type="presOf" srcId="{9409813A-CBD8-FE4D-A816-FE38D2E75494}" destId="{2AF9B525-9D43-9441-81E1-B4CD64B3AA47}" srcOrd="0" destOrd="0" presId="urn:microsoft.com/office/officeart/2005/8/layout/process1"/>
    <dgm:cxn modelId="{953284F6-AACD-6C40-A9D1-D974FA6CCEF9}" type="presOf" srcId="{2F2570CF-C963-B248-9F48-B30108D670C9}" destId="{2C2455A6-93AB-D54D-960D-C69FA53F5E10}" srcOrd="0" destOrd="0" presId="urn:microsoft.com/office/officeart/2005/8/layout/process1"/>
    <dgm:cxn modelId="{58C9FEF9-5917-7A41-BE69-1ECE254482F6}" type="presOf" srcId="{E4F6F6CE-3029-004D-A950-33864DEF369E}" destId="{E590ED95-C988-6541-B57E-16FCABE90BF1}" srcOrd="0" destOrd="0" presId="urn:microsoft.com/office/officeart/2005/8/layout/process1"/>
    <dgm:cxn modelId="{86ED57EB-591F-BB41-90D6-B739759D0A67}" type="presParOf" srcId="{6E73DE42-BB9F-7143-9C83-363642FDD726}" destId="{2AF9B525-9D43-9441-81E1-B4CD64B3AA47}" srcOrd="0" destOrd="0" presId="urn:microsoft.com/office/officeart/2005/8/layout/process1"/>
    <dgm:cxn modelId="{0B86FAA5-2510-1D48-AC46-75DCBF731DE0}" type="presParOf" srcId="{6E73DE42-BB9F-7143-9C83-363642FDD726}" destId="{28B8D8AE-721B-0248-8B2F-945144F14EA4}" srcOrd="1" destOrd="0" presId="urn:microsoft.com/office/officeart/2005/8/layout/process1"/>
    <dgm:cxn modelId="{9291CC67-6FC5-D040-B882-CE440076EF7A}" type="presParOf" srcId="{28B8D8AE-721B-0248-8B2F-945144F14EA4}" destId="{9863FAC1-D21A-3E4B-A13C-8C573D61F78A}" srcOrd="0" destOrd="0" presId="urn:microsoft.com/office/officeart/2005/8/layout/process1"/>
    <dgm:cxn modelId="{460FA54C-AD95-B248-9928-845494B20C93}" type="presParOf" srcId="{6E73DE42-BB9F-7143-9C83-363642FDD726}" destId="{B3C84754-BEE0-B840-A0DE-794685D197F1}" srcOrd="2" destOrd="0" presId="urn:microsoft.com/office/officeart/2005/8/layout/process1"/>
    <dgm:cxn modelId="{2878CE87-9A50-3142-922C-5C34E946B56C}" type="presParOf" srcId="{6E73DE42-BB9F-7143-9C83-363642FDD726}" destId="{67DE92B3-1C5E-7349-A016-DB219E6A751C}" srcOrd="3" destOrd="0" presId="urn:microsoft.com/office/officeart/2005/8/layout/process1"/>
    <dgm:cxn modelId="{4D090F42-0417-C34D-A7E2-16BB0A9255A2}" type="presParOf" srcId="{67DE92B3-1C5E-7349-A016-DB219E6A751C}" destId="{0773DB8A-1A05-DB43-B32A-22F4F40B7B4B}" srcOrd="0" destOrd="0" presId="urn:microsoft.com/office/officeart/2005/8/layout/process1"/>
    <dgm:cxn modelId="{08F58DA3-6557-0B49-AA31-05F324801CFF}" type="presParOf" srcId="{6E73DE42-BB9F-7143-9C83-363642FDD726}" destId="{2C2455A6-93AB-D54D-960D-C69FA53F5E10}" srcOrd="4" destOrd="0" presId="urn:microsoft.com/office/officeart/2005/8/layout/process1"/>
    <dgm:cxn modelId="{5F27E9E2-5831-AB43-B9DF-F55F96C90546}" type="presParOf" srcId="{6E73DE42-BB9F-7143-9C83-363642FDD726}" destId="{59F2F6E6-A343-5B40-9F94-DD9D0D9AC72C}" srcOrd="5" destOrd="0" presId="urn:microsoft.com/office/officeart/2005/8/layout/process1"/>
    <dgm:cxn modelId="{F2A864D1-E8C6-864F-AC7F-E556F9C93276}" type="presParOf" srcId="{59F2F6E6-A343-5B40-9F94-DD9D0D9AC72C}" destId="{6B32B1B1-0EED-8A4A-B0FB-9203051B72BF}" srcOrd="0" destOrd="0" presId="urn:microsoft.com/office/officeart/2005/8/layout/process1"/>
    <dgm:cxn modelId="{9B4E22D2-95D9-8745-BF2C-E7D34E8DB92F}" type="presParOf" srcId="{6E73DE42-BB9F-7143-9C83-363642FDD726}" destId="{C87D48C0-8F92-4F4C-A059-0AD33E72B0DA}" srcOrd="6" destOrd="0" presId="urn:microsoft.com/office/officeart/2005/8/layout/process1"/>
    <dgm:cxn modelId="{3F369F04-4E45-2C4F-B13B-6B3CBD8D5BC3}" type="presParOf" srcId="{6E73DE42-BB9F-7143-9C83-363642FDD726}" destId="{E590ED95-C988-6541-B57E-16FCABE90BF1}" srcOrd="7" destOrd="0" presId="urn:microsoft.com/office/officeart/2005/8/layout/process1"/>
    <dgm:cxn modelId="{EC54EEF4-EE13-284D-9489-E542EA863CE1}" type="presParOf" srcId="{E590ED95-C988-6541-B57E-16FCABE90BF1}" destId="{3071379E-5CA6-DC44-AB2B-320A930DBA23}" srcOrd="0" destOrd="0" presId="urn:microsoft.com/office/officeart/2005/8/layout/process1"/>
    <dgm:cxn modelId="{B12A5406-BF3E-BE42-8D7B-1B68DD005952}" type="presParOf" srcId="{6E73DE42-BB9F-7143-9C83-363642FDD726}" destId="{F3F4AFDB-624F-F045-810C-037727DDCFEF}" srcOrd="8" destOrd="0" presId="urn:microsoft.com/office/officeart/2005/8/layout/process1"/>
    <dgm:cxn modelId="{CA3EFC53-FD2A-E244-BE87-B61E94715212}" type="presParOf" srcId="{6E73DE42-BB9F-7143-9C83-363642FDD726}" destId="{CE428275-8829-C141-B002-A6635B5BB97A}" srcOrd="9" destOrd="0" presId="urn:microsoft.com/office/officeart/2005/8/layout/process1"/>
    <dgm:cxn modelId="{2DC4981E-162B-C44F-B8CD-F9B53E244364}" type="presParOf" srcId="{CE428275-8829-C141-B002-A6635B5BB97A}" destId="{BA04FA04-0576-EB4A-A2DF-268531A5CD14}" srcOrd="0" destOrd="0" presId="urn:microsoft.com/office/officeart/2005/8/layout/process1"/>
    <dgm:cxn modelId="{F0E2CA37-FE30-194D-9DB3-35F32587A282}" type="presParOf" srcId="{6E73DE42-BB9F-7143-9C83-363642FDD726}" destId="{2A4EAF0F-29FB-734A-AF7F-EBC8F5CCDA5E}" srcOrd="10" destOrd="0" presId="urn:microsoft.com/office/officeart/2005/8/layout/process1"/>
    <dgm:cxn modelId="{F058F57C-CC64-5140-879F-B7F3100F59C7}" type="presParOf" srcId="{6E73DE42-BB9F-7143-9C83-363642FDD726}" destId="{CCECAFBA-1DC9-3D49-BD66-6D8A36FE2A04}" srcOrd="11" destOrd="0" presId="urn:microsoft.com/office/officeart/2005/8/layout/process1"/>
    <dgm:cxn modelId="{D2C95A50-F62E-D141-9382-60BA3CD8E690}" type="presParOf" srcId="{CCECAFBA-1DC9-3D49-BD66-6D8A36FE2A04}" destId="{466F23C9-CC81-F249-B0C8-17537F42CD1D}" srcOrd="0" destOrd="0" presId="urn:microsoft.com/office/officeart/2005/8/layout/process1"/>
    <dgm:cxn modelId="{75DC1872-AD01-B848-8CB1-B55D81CB6616}" type="presParOf" srcId="{6E73DE42-BB9F-7143-9C83-363642FDD726}" destId="{51097031-B826-B240-9BF4-AEA7D0E9013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B6820-5EDC-F54D-A31A-526893DCF8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9813A-CBD8-FE4D-A816-FE38D2E75494}">
      <dgm:prSet/>
      <dgm:spPr/>
      <dgm:t>
        <a:bodyPr/>
        <a:lstStyle/>
        <a:p>
          <a:r>
            <a:rPr lang="en-US" b="0" i="0"/>
            <a:t>POC</a:t>
          </a:r>
          <a:endParaRPr lang="en-US"/>
        </a:p>
      </dgm:t>
    </dgm:pt>
    <dgm:pt modelId="{39303F8C-0F4E-6D4B-A0EE-4F919CA8E71D}" type="parTrans" cxnId="{614655A1-E3B9-2546-9AFD-DF5FC5225965}">
      <dgm:prSet/>
      <dgm:spPr/>
      <dgm:t>
        <a:bodyPr/>
        <a:lstStyle/>
        <a:p>
          <a:endParaRPr lang="en-US"/>
        </a:p>
      </dgm:t>
    </dgm:pt>
    <dgm:pt modelId="{0900CF26-3A99-B244-9440-359C80B3115B}" type="sibTrans" cxnId="{614655A1-E3B9-2546-9AFD-DF5FC5225965}">
      <dgm:prSet/>
      <dgm:spPr/>
      <dgm:t>
        <a:bodyPr/>
        <a:lstStyle/>
        <a:p>
          <a:endParaRPr lang="en-US"/>
        </a:p>
      </dgm:t>
    </dgm:pt>
    <dgm:pt modelId="{E3FF5FEE-D4E1-7640-81EC-AB84B5A0ADEE}">
      <dgm:prSet/>
      <dgm:spPr/>
      <dgm:t>
        <a:bodyPr/>
        <a:lstStyle/>
        <a:p>
          <a:r>
            <a:rPr lang="en-US" b="0" i="0"/>
            <a:t>MVP</a:t>
          </a:r>
          <a:endParaRPr lang="en-US"/>
        </a:p>
      </dgm:t>
    </dgm:pt>
    <dgm:pt modelId="{6EEBE6E7-844D-BC4A-8D1C-4847DB3B3DED}" type="parTrans" cxnId="{1CC8FF0D-CDBB-5B45-A3B2-336EC9CB4553}">
      <dgm:prSet/>
      <dgm:spPr/>
      <dgm:t>
        <a:bodyPr/>
        <a:lstStyle/>
        <a:p>
          <a:endParaRPr lang="en-US"/>
        </a:p>
      </dgm:t>
    </dgm:pt>
    <dgm:pt modelId="{359BCA92-095D-C94C-9478-DB40BCE42A0D}" type="sibTrans" cxnId="{1CC8FF0D-CDBB-5B45-A3B2-336EC9CB4553}">
      <dgm:prSet/>
      <dgm:spPr/>
      <dgm:t>
        <a:bodyPr/>
        <a:lstStyle/>
        <a:p>
          <a:endParaRPr lang="en-US"/>
        </a:p>
      </dgm:t>
    </dgm:pt>
    <dgm:pt modelId="{2F2570CF-C963-B248-9F48-B30108D670C9}">
      <dgm:prSet/>
      <dgm:spPr/>
      <dgm:t>
        <a:bodyPr/>
        <a:lstStyle/>
        <a:p>
          <a:r>
            <a:rPr lang="en-US" b="0" i="0"/>
            <a:t>Production</a:t>
          </a:r>
          <a:endParaRPr lang="en-US"/>
        </a:p>
      </dgm:t>
    </dgm:pt>
    <dgm:pt modelId="{499A16A0-30CF-FB42-B1DC-4D2BA77D534F}" type="parTrans" cxnId="{F2E2AE9D-E241-AA43-A6C2-15C644732E8A}">
      <dgm:prSet/>
      <dgm:spPr/>
      <dgm:t>
        <a:bodyPr/>
        <a:lstStyle/>
        <a:p>
          <a:endParaRPr lang="en-US"/>
        </a:p>
      </dgm:t>
    </dgm:pt>
    <dgm:pt modelId="{99C5BAB7-4D8F-D547-8BCC-1B65C124AD5C}" type="sibTrans" cxnId="{F2E2AE9D-E241-AA43-A6C2-15C644732E8A}">
      <dgm:prSet/>
      <dgm:spPr/>
      <dgm:t>
        <a:bodyPr/>
        <a:lstStyle/>
        <a:p>
          <a:endParaRPr lang="en-US"/>
        </a:p>
      </dgm:t>
    </dgm:pt>
    <dgm:pt modelId="{FA5DD871-BB60-284B-86BD-793C0CE3C1C7}">
      <dgm:prSet/>
      <dgm:spPr/>
      <dgm:t>
        <a:bodyPr/>
        <a:lstStyle/>
        <a:p>
          <a:r>
            <a:rPr lang="en-US" b="0" i="0"/>
            <a:t>Iteration</a:t>
          </a:r>
          <a:r>
            <a:rPr lang="zh-CN" b="0" i="0"/>
            <a:t> </a:t>
          </a:r>
          <a:r>
            <a:rPr lang="en-US" b="0" i="0"/>
            <a:t>1</a:t>
          </a:r>
          <a:endParaRPr lang="en-US"/>
        </a:p>
      </dgm:t>
    </dgm:pt>
    <dgm:pt modelId="{869085FC-C209-D142-AC6B-743F9045041F}" type="parTrans" cxnId="{08FC4E23-14F9-3C4A-8DC6-C471275C6793}">
      <dgm:prSet/>
      <dgm:spPr/>
      <dgm:t>
        <a:bodyPr/>
        <a:lstStyle/>
        <a:p>
          <a:endParaRPr lang="en-US"/>
        </a:p>
      </dgm:t>
    </dgm:pt>
    <dgm:pt modelId="{E4F6F6CE-3029-004D-A950-33864DEF369E}" type="sibTrans" cxnId="{08FC4E23-14F9-3C4A-8DC6-C471275C6793}">
      <dgm:prSet/>
      <dgm:spPr/>
      <dgm:t>
        <a:bodyPr/>
        <a:lstStyle/>
        <a:p>
          <a:endParaRPr lang="en-US"/>
        </a:p>
      </dgm:t>
    </dgm:pt>
    <dgm:pt modelId="{EDF82980-FB48-A048-9093-721A1A4910DC}">
      <dgm:prSet/>
      <dgm:spPr/>
      <dgm:t>
        <a:bodyPr/>
        <a:lstStyle/>
        <a:p>
          <a:r>
            <a:rPr lang="en-US" b="0" i="0"/>
            <a:t>…</a:t>
          </a:r>
          <a:endParaRPr lang="en-US"/>
        </a:p>
      </dgm:t>
    </dgm:pt>
    <dgm:pt modelId="{24F67661-A005-7F4A-AD98-4577D312C80E}" type="parTrans" cxnId="{B8838F8F-C411-7344-8420-8FBD4CAADD02}">
      <dgm:prSet/>
      <dgm:spPr/>
      <dgm:t>
        <a:bodyPr/>
        <a:lstStyle/>
        <a:p>
          <a:endParaRPr lang="en-US"/>
        </a:p>
      </dgm:t>
    </dgm:pt>
    <dgm:pt modelId="{9B182B58-71E3-6241-8BDD-BB3D71875F31}" type="sibTrans" cxnId="{B8838F8F-C411-7344-8420-8FBD4CAADD02}">
      <dgm:prSet/>
      <dgm:spPr/>
      <dgm:t>
        <a:bodyPr/>
        <a:lstStyle/>
        <a:p>
          <a:endParaRPr lang="en-US"/>
        </a:p>
      </dgm:t>
    </dgm:pt>
    <dgm:pt modelId="{BDF512B2-92EB-5D4F-96F7-C5F8C5CDB92C}">
      <dgm:prSet/>
      <dgm:spPr/>
      <dgm:t>
        <a:bodyPr/>
        <a:lstStyle/>
        <a:p>
          <a:r>
            <a:rPr lang="en-US" b="0" i="0" dirty="0"/>
            <a:t>Iteration</a:t>
          </a:r>
          <a:r>
            <a:rPr lang="zh-CN" b="0" i="0" dirty="0"/>
            <a:t> </a:t>
          </a:r>
          <a:r>
            <a:rPr lang="en-US" b="0" i="0" dirty="0"/>
            <a:t>n</a:t>
          </a:r>
          <a:endParaRPr lang="en-US" dirty="0"/>
        </a:p>
      </dgm:t>
    </dgm:pt>
    <dgm:pt modelId="{72D47A94-61E6-3349-A9CC-B8B213E56705}" type="parTrans" cxnId="{DDE42A9D-91DD-2646-A108-BA2436BFC672}">
      <dgm:prSet/>
      <dgm:spPr/>
      <dgm:t>
        <a:bodyPr/>
        <a:lstStyle/>
        <a:p>
          <a:endParaRPr lang="en-US"/>
        </a:p>
      </dgm:t>
    </dgm:pt>
    <dgm:pt modelId="{4C3F5B16-500E-B040-8217-2CB34C76D8A8}" type="sibTrans" cxnId="{DDE42A9D-91DD-2646-A108-BA2436BFC672}">
      <dgm:prSet/>
      <dgm:spPr/>
      <dgm:t>
        <a:bodyPr/>
        <a:lstStyle/>
        <a:p>
          <a:endParaRPr lang="en-US"/>
        </a:p>
      </dgm:t>
    </dgm:pt>
    <dgm:pt modelId="{6E73DE42-BB9F-7143-9C83-363642FDD726}" type="pres">
      <dgm:prSet presAssocID="{529B6820-5EDC-F54D-A31A-526893DCF856}" presName="Name0" presStyleCnt="0">
        <dgm:presLayoutVars>
          <dgm:dir/>
          <dgm:resizeHandles val="exact"/>
        </dgm:presLayoutVars>
      </dgm:prSet>
      <dgm:spPr/>
    </dgm:pt>
    <dgm:pt modelId="{2AF9B525-9D43-9441-81E1-B4CD64B3AA47}" type="pres">
      <dgm:prSet presAssocID="{9409813A-CBD8-FE4D-A816-FE38D2E75494}" presName="node" presStyleLbl="node1" presStyleIdx="0" presStyleCnt="6">
        <dgm:presLayoutVars>
          <dgm:bulletEnabled val="1"/>
        </dgm:presLayoutVars>
      </dgm:prSet>
      <dgm:spPr/>
    </dgm:pt>
    <dgm:pt modelId="{28B8D8AE-721B-0248-8B2F-945144F14EA4}" type="pres">
      <dgm:prSet presAssocID="{0900CF26-3A99-B244-9440-359C80B3115B}" presName="sibTrans" presStyleLbl="sibTrans2D1" presStyleIdx="0" presStyleCnt="5"/>
      <dgm:spPr/>
    </dgm:pt>
    <dgm:pt modelId="{9863FAC1-D21A-3E4B-A13C-8C573D61F78A}" type="pres">
      <dgm:prSet presAssocID="{0900CF26-3A99-B244-9440-359C80B3115B}" presName="connectorText" presStyleLbl="sibTrans2D1" presStyleIdx="0" presStyleCnt="5"/>
      <dgm:spPr/>
    </dgm:pt>
    <dgm:pt modelId="{B3C84754-BEE0-B840-A0DE-794685D197F1}" type="pres">
      <dgm:prSet presAssocID="{E3FF5FEE-D4E1-7640-81EC-AB84B5A0ADEE}" presName="node" presStyleLbl="node1" presStyleIdx="1" presStyleCnt="6">
        <dgm:presLayoutVars>
          <dgm:bulletEnabled val="1"/>
        </dgm:presLayoutVars>
      </dgm:prSet>
      <dgm:spPr/>
    </dgm:pt>
    <dgm:pt modelId="{67DE92B3-1C5E-7349-A016-DB219E6A751C}" type="pres">
      <dgm:prSet presAssocID="{359BCA92-095D-C94C-9478-DB40BCE42A0D}" presName="sibTrans" presStyleLbl="sibTrans2D1" presStyleIdx="1" presStyleCnt="5"/>
      <dgm:spPr/>
    </dgm:pt>
    <dgm:pt modelId="{0773DB8A-1A05-DB43-B32A-22F4F40B7B4B}" type="pres">
      <dgm:prSet presAssocID="{359BCA92-095D-C94C-9478-DB40BCE42A0D}" presName="connectorText" presStyleLbl="sibTrans2D1" presStyleIdx="1" presStyleCnt="5"/>
      <dgm:spPr/>
    </dgm:pt>
    <dgm:pt modelId="{2C2455A6-93AB-D54D-960D-C69FA53F5E10}" type="pres">
      <dgm:prSet presAssocID="{2F2570CF-C963-B248-9F48-B30108D670C9}" presName="node" presStyleLbl="node1" presStyleIdx="2" presStyleCnt="6">
        <dgm:presLayoutVars>
          <dgm:bulletEnabled val="1"/>
        </dgm:presLayoutVars>
      </dgm:prSet>
      <dgm:spPr/>
    </dgm:pt>
    <dgm:pt modelId="{59F2F6E6-A343-5B40-9F94-DD9D0D9AC72C}" type="pres">
      <dgm:prSet presAssocID="{99C5BAB7-4D8F-D547-8BCC-1B65C124AD5C}" presName="sibTrans" presStyleLbl="sibTrans2D1" presStyleIdx="2" presStyleCnt="5"/>
      <dgm:spPr/>
    </dgm:pt>
    <dgm:pt modelId="{6B32B1B1-0EED-8A4A-B0FB-9203051B72BF}" type="pres">
      <dgm:prSet presAssocID="{99C5BAB7-4D8F-D547-8BCC-1B65C124AD5C}" presName="connectorText" presStyleLbl="sibTrans2D1" presStyleIdx="2" presStyleCnt="5"/>
      <dgm:spPr/>
    </dgm:pt>
    <dgm:pt modelId="{C87D48C0-8F92-4F4C-A059-0AD33E72B0DA}" type="pres">
      <dgm:prSet presAssocID="{FA5DD871-BB60-284B-86BD-793C0CE3C1C7}" presName="node" presStyleLbl="node1" presStyleIdx="3" presStyleCnt="6">
        <dgm:presLayoutVars>
          <dgm:bulletEnabled val="1"/>
        </dgm:presLayoutVars>
      </dgm:prSet>
      <dgm:spPr/>
    </dgm:pt>
    <dgm:pt modelId="{E590ED95-C988-6541-B57E-16FCABE90BF1}" type="pres">
      <dgm:prSet presAssocID="{E4F6F6CE-3029-004D-A950-33864DEF369E}" presName="sibTrans" presStyleLbl="sibTrans2D1" presStyleIdx="3" presStyleCnt="5"/>
      <dgm:spPr/>
    </dgm:pt>
    <dgm:pt modelId="{3071379E-5CA6-DC44-AB2B-320A930DBA23}" type="pres">
      <dgm:prSet presAssocID="{E4F6F6CE-3029-004D-A950-33864DEF369E}" presName="connectorText" presStyleLbl="sibTrans2D1" presStyleIdx="3" presStyleCnt="5"/>
      <dgm:spPr/>
    </dgm:pt>
    <dgm:pt modelId="{F3F4AFDB-624F-F045-810C-037727DDCFEF}" type="pres">
      <dgm:prSet presAssocID="{EDF82980-FB48-A048-9093-721A1A4910DC}" presName="node" presStyleLbl="node1" presStyleIdx="4" presStyleCnt="6">
        <dgm:presLayoutVars>
          <dgm:bulletEnabled val="1"/>
        </dgm:presLayoutVars>
      </dgm:prSet>
      <dgm:spPr/>
    </dgm:pt>
    <dgm:pt modelId="{CE428275-8829-C141-B002-A6635B5BB97A}" type="pres">
      <dgm:prSet presAssocID="{9B182B58-71E3-6241-8BDD-BB3D71875F31}" presName="sibTrans" presStyleLbl="sibTrans2D1" presStyleIdx="4" presStyleCnt="5"/>
      <dgm:spPr/>
    </dgm:pt>
    <dgm:pt modelId="{BA04FA04-0576-EB4A-A2DF-268531A5CD14}" type="pres">
      <dgm:prSet presAssocID="{9B182B58-71E3-6241-8BDD-BB3D71875F31}" presName="connectorText" presStyleLbl="sibTrans2D1" presStyleIdx="4" presStyleCnt="5"/>
      <dgm:spPr/>
    </dgm:pt>
    <dgm:pt modelId="{2A4EAF0F-29FB-734A-AF7F-EBC8F5CCDA5E}" type="pres">
      <dgm:prSet presAssocID="{BDF512B2-92EB-5D4F-96F7-C5F8C5CDB92C}" presName="node" presStyleLbl="node1" presStyleIdx="5" presStyleCnt="6">
        <dgm:presLayoutVars>
          <dgm:bulletEnabled val="1"/>
        </dgm:presLayoutVars>
      </dgm:prSet>
      <dgm:spPr/>
    </dgm:pt>
  </dgm:ptLst>
  <dgm:cxnLst>
    <dgm:cxn modelId="{79493803-9C3E-C74D-96FE-B53395A6EC74}" type="presOf" srcId="{9B182B58-71E3-6241-8BDD-BB3D71875F31}" destId="{CE428275-8829-C141-B002-A6635B5BB97A}" srcOrd="0" destOrd="0" presId="urn:microsoft.com/office/officeart/2005/8/layout/process1"/>
    <dgm:cxn modelId="{1CC8FF0D-CDBB-5B45-A3B2-336EC9CB4553}" srcId="{529B6820-5EDC-F54D-A31A-526893DCF856}" destId="{E3FF5FEE-D4E1-7640-81EC-AB84B5A0ADEE}" srcOrd="1" destOrd="0" parTransId="{6EEBE6E7-844D-BC4A-8D1C-4847DB3B3DED}" sibTransId="{359BCA92-095D-C94C-9478-DB40BCE42A0D}"/>
    <dgm:cxn modelId="{C24E5910-3715-574F-B4FF-A9B874912B05}" type="presOf" srcId="{99C5BAB7-4D8F-D547-8BCC-1B65C124AD5C}" destId="{59F2F6E6-A343-5B40-9F94-DD9D0D9AC72C}" srcOrd="0" destOrd="0" presId="urn:microsoft.com/office/officeart/2005/8/layout/process1"/>
    <dgm:cxn modelId="{08FC4E23-14F9-3C4A-8DC6-C471275C6793}" srcId="{529B6820-5EDC-F54D-A31A-526893DCF856}" destId="{FA5DD871-BB60-284B-86BD-793C0CE3C1C7}" srcOrd="3" destOrd="0" parTransId="{869085FC-C209-D142-AC6B-743F9045041F}" sibTransId="{E4F6F6CE-3029-004D-A950-33864DEF369E}"/>
    <dgm:cxn modelId="{27E3D432-ADE3-AB4E-B28F-4C07188DA7A0}" type="presOf" srcId="{E4F6F6CE-3029-004D-A950-33864DEF369E}" destId="{3071379E-5CA6-DC44-AB2B-320A930DBA23}" srcOrd="1" destOrd="0" presId="urn:microsoft.com/office/officeart/2005/8/layout/process1"/>
    <dgm:cxn modelId="{33801E3E-88A6-BB4B-ACA5-205A6341C703}" type="presOf" srcId="{359BCA92-095D-C94C-9478-DB40BCE42A0D}" destId="{0773DB8A-1A05-DB43-B32A-22F4F40B7B4B}" srcOrd="1" destOrd="0" presId="urn:microsoft.com/office/officeart/2005/8/layout/process1"/>
    <dgm:cxn modelId="{8C6FA548-C11F-4444-84DE-7D90536198BD}" type="presOf" srcId="{BDF512B2-92EB-5D4F-96F7-C5F8C5CDB92C}" destId="{2A4EAF0F-29FB-734A-AF7F-EBC8F5CCDA5E}" srcOrd="0" destOrd="0" presId="urn:microsoft.com/office/officeart/2005/8/layout/process1"/>
    <dgm:cxn modelId="{8D319C4A-3017-7940-8AB9-B589B76937AB}" type="presOf" srcId="{99C5BAB7-4D8F-D547-8BCC-1B65C124AD5C}" destId="{6B32B1B1-0EED-8A4A-B0FB-9203051B72BF}" srcOrd="1" destOrd="0" presId="urn:microsoft.com/office/officeart/2005/8/layout/process1"/>
    <dgm:cxn modelId="{9032575A-D9E4-F94E-BB56-DD5B9370212A}" type="presOf" srcId="{EDF82980-FB48-A048-9093-721A1A4910DC}" destId="{F3F4AFDB-624F-F045-810C-037727DDCFEF}" srcOrd="0" destOrd="0" presId="urn:microsoft.com/office/officeart/2005/8/layout/process1"/>
    <dgm:cxn modelId="{7ACC5B5D-1A5B-1146-856F-928C0B44567F}" type="presOf" srcId="{FA5DD871-BB60-284B-86BD-793C0CE3C1C7}" destId="{C87D48C0-8F92-4F4C-A059-0AD33E72B0DA}" srcOrd="0" destOrd="0" presId="urn:microsoft.com/office/officeart/2005/8/layout/process1"/>
    <dgm:cxn modelId="{F4D4A569-CA77-8748-8765-88D931F3D07F}" type="presOf" srcId="{359BCA92-095D-C94C-9478-DB40BCE42A0D}" destId="{67DE92B3-1C5E-7349-A016-DB219E6A751C}" srcOrd="0" destOrd="0" presId="urn:microsoft.com/office/officeart/2005/8/layout/process1"/>
    <dgm:cxn modelId="{BB678978-F530-DC42-A245-D904156A1C76}" type="presOf" srcId="{0900CF26-3A99-B244-9440-359C80B3115B}" destId="{28B8D8AE-721B-0248-8B2F-945144F14EA4}" srcOrd="0" destOrd="0" presId="urn:microsoft.com/office/officeart/2005/8/layout/process1"/>
    <dgm:cxn modelId="{8C2F2D7C-5A22-824D-A074-1D427965D463}" type="presOf" srcId="{0900CF26-3A99-B244-9440-359C80B3115B}" destId="{9863FAC1-D21A-3E4B-A13C-8C573D61F78A}" srcOrd="1" destOrd="0" presId="urn:microsoft.com/office/officeart/2005/8/layout/process1"/>
    <dgm:cxn modelId="{B8838F8F-C411-7344-8420-8FBD4CAADD02}" srcId="{529B6820-5EDC-F54D-A31A-526893DCF856}" destId="{EDF82980-FB48-A048-9093-721A1A4910DC}" srcOrd="4" destOrd="0" parTransId="{24F67661-A005-7F4A-AD98-4577D312C80E}" sibTransId="{9B182B58-71E3-6241-8BDD-BB3D71875F31}"/>
    <dgm:cxn modelId="{DDE42A9D-91DD-2646-A108-BA2436BFC672}" srcId="{529B6820-5EDC-F54D-A31A-526893DCF856}" destId="{BDF512B2-92EB-5D4F-96F7-C5F8C5CDB92C}" srcOrd="5" destOrd="0" parTransId="{72D47A94-61E6-3349-A9CC-B8B213E56705}" sibTransId="{4C3F5B16-500E-B040-8217-2CB34C76D8A8}"/>
    <dgm:cxn modelId="{F2E2AE9D-E241-AA43-A6C2-15C644732E8A}" srcId="{529B6820-5EDC-F54D-A31A-526893DCF856}" destId="{2F2570CF-C963-B248-9F48-B30108D670C9}" srcOrd="2" destOrd="0" parTransId="{499A16A0-30CF-FB42-B1DC-4D2BA77D534F}" sibTransId="{99C5BAB7-4D8F-D547-8BCC-1B65C124AD5C}"/>
    <dgm:cxn modelId="{614655A1-E3B9-2546-9AFD-DF5FC5225965}" srcId="{529B6820-5EDC-F54D-A31A-526893DCF856}" destId="{9409813A-CBD8-FE4D-A816-FE38D2E75494}" srcOrd="0" destOrd="0" parTransId="{39303F8C-0F4E-6D4B-A0EE-4F919CA8E71D}" sibTransId="{0900CF26-3A99-B244-9440-359C80B3115B}"/>
    <dgm:cxn modelId="{D096A4AC-0F96-874D-BC13-2F2135A9D055}" type="presOf" srcId="{E3FF5FEE-D4E1-7640-81EC-AB84B5A0ADEE}" destId="{B3C84754-BEE0-B840-A0DE-794685D197F1}" srcOrd="0" destOrd="0" presId="urn:microsoft.com/office/officeart/2005/8/layout/process1"/>
    <dgm:cxn modelId="{955796C3-3EAC-C744-A541-2DE15AC0F1E6}" type="presOf" srcId="{529B6820-5EDC-F54D-A31A-526893DCF856}" destId="{6E73DE42-BB9F-7143-9C83-363642FDD726}" srcOrd="0" destOrd="0" presId="urn:microsoft.com/office/officeart/2005/8/layout/process1"/>
    <dgm:cxn modelId="{8B12E0C8-CFA5-4842-8817-F1D3C854A7B0}" type="presOf" srcId="{9B182B58-71E3-6241-8BDD-BB3D71875F31}" destId="{BA04FA04-0576-EB4A-A2DF-268531A5CD14}" srcOrd="1" destOrd="0" presId="urn:microsoft.com/office/officeart/2005/8/layout/process1"/>
    <dgm:cxn modelId="{0A2BB8CB-1571-3F47-BF4E-28E4158D92A3}" type="presOf" srcId="{9409813A-CBD8-FE4D-A816-FE38D2E75494}" destId="{2AF9B525-9D43-9441-81E1-B4CD64B3AA47}" srcOrd="0" destOrd="0" presId="urn:microsoft.com/office/officeart/2005/8/layout/process1"/>
    <dgm:cxn modelId="{953284F6-AACD-6C40-A9D1-D974FA6CCEF9}" type="presOf" srcId="{2F2570CF-C963-B248-9F48-B30108D670C9}" destId="{2C2455A6-93AB-D54D-960D-C69FA53F5E10}" srcOrd="0" destOrd="0" presId="urn:microsoft.com/office/officeart/2005/8/layout/process1"/>
    <dgm:cxn modelId="{58C9FEF9-5917-7A41-BE69-1ECE254482F6}" type="presOf" srcId="{E4F6F6CE-3029-004D-A950-33864DEF369E}" destId="{E590ED95-C988-6541-B57E-16FCABE90BF1}" srcOrd="0" destOrd="0" presId="urn:microsoft.com/office/officeart/2005/8/layout/process1"/>
    <dgm:cxn modelId="{86ED57EB-591F-BB41-90D6-B739759D0A67}" type="presParOf" srcId="{6E73DE42-BB9F-7143-9C83-363642FDD726}" destId="{2AF9B525-9D43-9441-81E1-B4CD64B3AA47}" srcOrd="0" destOrd="0" presId="urn:microsoft.com/office/officeart/2005/8/layout/process1"/>
    <dgm:cxn modelId="{0B86FAA5-2510-1D48-AC46-75DCBF731DE0}" type="presParOf" srcId="{6E73DE42-BB9F-7143-9C83-363642FDD726}" destId="{28B8D8AE-721B-0248-8B2F-945144F14EA4}" srcOrd="1" destOrd="0" presId="urn:microsoft.com/office/officeart/2005/8/layout/process1"/>
    <dgm:cxn modelId="{9291CC67-6FC5-D040-B882-CE440076EF7A}" type="presParOf" srcId="{28B8D8AE-721B-0248-8B2F-945144F14EA4}" destId="{9863FAC1-D21A-3E4B-A13C-8C573D61F78A}" srcOrd="0" destOrd="0" presId="urn:microsoft.com/office/officeart/2005/8/layout/process1"/>
    <dgm:cxn modelId="{460FA54C-AD95-B248-9928-845494B20C93}" type="presParOf" srcId="{6E73DE42-BB9F-7143-9C83-363642FDD726}" destId="{B3C84754-BEE0-B840-A0DE-794685D197F1}" srcOrd="2" destOrd="0" presId="urn:microsoft.com/office/officeart/2005/8/layout/process1"/>
    <dgm:cxn modelId="{2878CE87-9A50-3142-922C-5C34E946B56C}" type="presParOf" srcId="{6E73DE42-BB9F-7143-9C83-363642FDD726}" destId="{67DE92B3-1C5E-7349-A016-DB219E6A751C}" srcOrd="3" destOrd="0" presId="urn:microsoft.com/office/officeart/2005/8/layout/process1"/>
    <dgm:cxn modelId="{4D090F42-0417-C34D-A7E2-16BB0A9255A2}" type="presParOf" srcId="{67DE92B3-1C5E-7349-A016-DB219E6A751C}" destId="{0773DB8A-1A05-DB43-B32A-22F4F40B7B4B}" srcOrd="0" destOrd="0" presId="urn:microsoft.com/office/officeart/2005/8/layout/process1"/>
    <dgm:cxn modelId="{08F58DA3-6557-0B49-AA31-05F324801CFF}" type="presParOf" srcId="{6E73DE42-BB9F-7143-9C83-363642FDD726}" destId="{2C2455A6-93AB-D54D-960D-C69FA53F5E10}" srcOrd="4" destOrd="0" presId="urn:microsoft.com/office/officeart/2005/8/layout/process1"/>
    <dgm:cxn modelId="{5F27E9E2-5831-AB43-B9DF-F55F96C90546}" type="presParOf" srcId="{6E73DE42-BB9F-7143-9C83-363642FDD726}" destId="{59F2F6E6-A343-5B40-9F94-DD9D0D9AC72C}" srcOrd="5" destOrd="0" presId="urn:microsoft.com/office/officeart/2005/8/layout/process1"/>
    <dgm:cxn modelId="{F2A864D1-E8C6-864F-AC7F-E556F9C93276}" type="presParOf" srcId="{59F2F6E6-A343-5B40-9F94-DD9D0D9AC72C}" destId="{6B32B1B1-0EED-8A4A-B0FB-9203051B72BF}" srcOrd="0" destOrd="0" presId="urn:microsoft.com/office/officeart/2005/8/layout/process1"/>
    <dgm:cxn modelId="{9B4E22D2-95D9-8745-BF2C-E7D34E8DB92F}" type="presParOf" srcId="{6E73DE42-BB9F-7143-9C83-363642FDD726}" destId="{C87D48C0-8F92-4F4C-A059-0AD33E72B0DA}" srcOrd="6" destOrd="0" presId="urn:microsoft.com/office/officeart/2005/8/layout/process1"/>
    <dgm:cxn modelId="{3F369F04-4E45-2C4F-B13B-6B3CBD8D5BC3}" type="presParOf" srcId="{6E73DE42-BB9F-7143-9C83-363642FDD726}" destId="{E590ED95-C988-6541-B57E-16FCABE90BF1}" srcOrd="7" destOrd="0" presId="urn:microsoft.com/office/officeart/2005/8/layout/process1"/>
    <dgm:cxn modelId="{EC54EEF4-EE13-284D-9489-E542EA863CE1}" type="presParOf" srcId="{E590ED95-C988-6541-B57E-16FCABE90BF1}" destId="{3071379E-5CA6-DC44-AB2B-320A930DBA23}" srcOrd="0" destOrd="0" presId="urn:microsoft.com/office/officeart/2005/8/layout/process1"/>
    <dgm:cxn modelId="{B12A5406-BF3E-BE42-8D7B-1B68DD005952}" type="presParOf" srcId="{6E73DE42-BB9F-7143-9C83-363642FDD726}" destId="{F3F4AFDB-624F-F045-810C-037727DDCFEF}" srcOrd="8" destOrd="0" presId="urn:microsoft.com/office/officeart/2005/8/layout/process1"/>
    <dgm:cxn modelId="{CA3EFC53-FD2A-E244-BE87-B61E94715212}" type="presParOf" srcId="{6E73DE42-BB9F-7143-9C83-363642FDD726}" destId="{CE428275-8829-C141-B002-A6635B5BB97A}" srcOrd="9" destOrd="0" presId="urn:microsoft.com/office/officeart/2005/8/layout/process1"/>
    <dgm:cxn modelId="{2DC4981E-162B-C44F-B8CD-F9B53E244364}" type="presParOf" srcId="{CE428275-8829-C141-B002-A6635B5BB97A}" destId="{BA04FA04-0576-EB4A-A2DF-268531A5CD14}" srcOrd="0" destOrd="0" presId="urn:microsoft.com/office/officeart/2005/8/layout/process1"/>
    <dgm:cxn modelId="{F0E2CA37-FE30-194D-9DB3-35F32587A282}" type="presParOf" srcId="{6E73DE42-BB9F-7143-9C83-363642FDD726}" destId="{2A4EAF0F-29FB-734A-AF7F-EBC8F5CCDA5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B525-9D43-9441-81E1-B4CD64B3AA47}">
      <dsp:nvSpPr>
        <dsp:cNvPr id="0" name=""/>
        <dsp:cNvSpPr/>
      </dsp:nvSpPr>
      <dsp:spPr>
        <a:xfrm>
          <a:off x="2158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POC</a:t>
          </a:r>
          <a:endParaRPr lang="en-US" sz="1100" kern="1200"/>
        </a:p>
      </dsp:txBody>
      <dsp:txXfrm>
        <a:off x="16524" y="1078073"/>
        <a:ext cx="788755" cy="461760"/>
      </dsp:txXfrm>
    </dsp:sp>
    <dsp:sp modelId="{28B8D8AE-721B-0248-8B2F-945144F14EA4}">
      <dsp:nvSpPr>
        <dsp:cNvPr id="0" name=""/>
        <dsp:cNvSpPr/>
      </dsp:nvSpPr>
      <dsp:spPr>
        <a:xfrm>
          <a:off x="901394" y="1207585"/>
          <a:ext cx="173307" cy="20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01394" y="1248132"/>
        <a:ext cx="121315" cy="121642"/>
      </dsp:txXfrm>
    </dsp:sp>
    <dsp:sp modelId="{B3C84754-BEE0-B840-A0DE-794685D197F1}">
      <dsp:nvSpPr>
        <dsp:cNvPr id="0" name=""/>
        <dsp:cNvSpPr/>
      </dsp:nvSpPr>
      <dsp:spPr>
        <a:xfrm>
          <a:off x="1146641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MVP</a:t>
          </a:r>
          <a:endParaRPr lang="en-US" sz="1100" kern="1200"/>
        </a:p>
      </dsp:txBody>
      <dsp:txXfrm>
        <a:off x="1161007" y="1078073"/>
        <a:ext cx="788755" cy="461760"/>
      </dsp:txXfrm>
    </dsp:sp>
    <dsp:sp modelId="{67DE92B3-1C5E-7349-A016-DB219E6A751C}">
      <dsp:nvSpPr>
        <dsp:cNvPr id="0" name=""/>
        <dsp:cNvSpPr/>
      </dsp:nvSpPr>
      <dsp:spPr>
        <a:xfrm>
          <a:off x="2045877" y="1207585"/>
          <a:ext cx="173307" cy="20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045877" y="1248132"/>
        <a:ext cx="121315" cy="121642"/>
      </dsp:txXfrm>
    </dsp:sp>
    <dsp:sp modelId="{2C2455A6-93AB-D54D-960D-C69FA53F5E10}">
      <dsp:nvSpPr>
        <dsp:cNvPr id="0" name=""/>
        <dsp:cNvSpPr/>
      </dsp:nvSpPr>
      <dsp:spPr>
        <a:xfrm>
          <a:off x="2291123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Production</a:t>
          </a:r>
          <a:endParaRPr lang="en-US" sz="1100" kern="1200"/>
        </a:p>
      </dsp:txBody>
      <dsp:txXfrm>
        <a:off x="2305489" y="1078073"/>
        <a:ext cx="788755" cy="461760"/>
      </dsp:txXfrm>
    </dsp:sp>
    <dsp:sp modelId="{59F2F6E6-A343-5B40-9F94-DD9D0D9AC72C}">
      <dsp:nvSpPr>
        <dsp:cNvPr id="0" name=""/>
        <dsp:cNvSpPr/>
      </dsp:nvSpPr>
      <dsp:spPr>
        <a:xfrm>
          <a:off x="3190359" y="1207585"/>
          <a:ext cx="173307" cy="20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190359" y="1248132"/>
        <a:ext cx="121315" cy="121642"/>
      </dsp:txXfrm>
    </dsp:sp>
    <dsp:sp modelId="{C87D48C0-8F92-4F4C-A059-0AD33E72B0DA}">
      <dsp:nvSpPr>
        <dsp:cNvPr id="0" name=""/>
        <dsp:cNvSpPr/>
      </dsp:nvSpPr>
      <dsp:spPr>
        <a:xfrm>
          <a:off x="3435605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Iteration</a:t>
          </a:r>
          <a:r>
            <a:rPr lang="zh-CN" sz="1100" b="0" i="0" kern="1200"/>
            <a:t> </a:t>
          </a:r>
          <a:r>
            <a:rPr lang="en-US" sz="1100" b="0" i="0" kern="1200"/>
            <a:t>1</a:t>
          </a:r>
          <a:endParaRPr lang="en-US" sz="1100" kern="1200"/>
        </a:p>
      </dsp:txBody>
      <dsp:txXfrm>
        <a:off x="3449971" y="1078073"/>
        <a:ext cx="788755" cy="461760"/>
      </dsp:txXfrm>
    </dsp:sp>
    <dsp:sp modelId="{E590ED95-C988-6541-B57E-16FCABE90BF1}">
      <dsp:nvSpPr>
        <dsp:cNvPr id="0" name=""/>
        <dsp:cNvSpPr/>
      </dsp:nvSpPr>
      <dsp:spPr>
        <a:xfrm>
          <a:off x="4334841" y="1207585"/>
          <a:ext cx="173307" cy="20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334841" y="1248132"/>
        <a:ext cx="121315" cy="121642"/>
      </dsp:txXfrm>
    </dsp:sp>
    <dsp:sp modelId="{F3F4AFDB-624F-F045-810C-037727DDCFEF}">
      <dsp:nvSpPr>
        <dsp:cNvPr id="0" name=""/>
        <dsp:cNvSpPr/>
      </dsp:nvSpPr>
      <dsp:spPr>
        <a:xfrm>
          <a:off x="4580088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…</a:t>
          </a:r>
          <a:endParaRPr lang="en-US" sz="1100" kern="1200"/>
        </a:p>
      </dsp:txBody>
      <dsp:txXfrm>
        <a:off x="4594454" y="1078073"/>
        <a:ext cx="788755" cy="461760"/>
      </dsp:txXfrm>
    </dsp:sp>
    <dsp:sp modelId="{CE428275-8829-C141-B002-A6635B5BB97A}">
      <dsp:nvSpPr>
        <dsp:cNvPr id="0" name=""/>
        <dsp:cNvSpPr/>
      </dsp:nvSpPr>
      <dsp:spPr>
        <a:xfrm>
          <a:off x="5479324" y="1207585"/>
          <a:ext cx="173307" cy="20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479324" y="1248132"/>
        <a:ext cx="121315" cy="121642"/>
      </dsp:txXfrm>
    </dsp:sp>
    <dsp:sp modelId="{2A4EAF0F-29FB-734A-AF7F-EBC8F5CCDA5E}">
      <dsp:nvSpPr>
        <dsp:cNvPr id="0" name=""/>
        <dsp:cNvSpPr/>
      </dsp:nvSpPr>
      <dsp:spPr>
        <a:xfrm>
          <a:off x="5724570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Iteration</a:t>
          </a:r>
          <a:r>
            <a:rPr lang="zh-CN" sz="1100" b="0" i="0" kern="1200"/>
            <a:t> </a:t>
          </a:r>
          <a:r>
            <a:rPr lang="en-US" sz="1100" b="0" i="0" kern="1200"/>
            <a:t>n</a:t>
          </a:r>
          <a:endParaRPr lang="en-US" sz="1100" kern="1200"/>
        </a:p>
      </dsp:txBody>
      <dsp:txXfrm>
        <a:off x="5738936" y="1078073"/>
        <a:ext cx="788755" cy="461760"/>
      </dsp:txXfrm>
    </dsp:sp>
    <dsp:sp modelId="{CCECAFBA-1DC9-3D49-BD66-6D8A36FE2A04}">
      <dsp:nvSpPr>
        <dsp:cNvPr id="0" name=""/>
        <dsp:cNvSpPr/>
      </dsp:nvSpPr>
      <dsp:spPr>
        <a:xfrm>
          <a:off x="6623806" y="1207585"/>
          <a:ext cx="173307" cy="20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623806" y="1248132"/>
        <a:ext cx="121315" cy="121642"/>
      </dsp:txXfrm>
    </dsp:sp>
    <dsp:sp modelId="{51097031-B826-B240-9BF4-AEA7D0E90134}">
      <dsp:nvSpPr>
        <dsp:cNvPr id="0" name=""/>
        <dsp:cNvSpPr/>
      </dsp:nvSpPr>
      <dsp:spPr>
        <a:xfrm>
          <a:off x="6869052" y="1063707"/>
          <a:ext cx="817487" cy="4904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End</a:t>
          </a:r>
          <a:r>
            <a:rPr lang="zh-CN" sz="1100" b="0" i="0" kern="1200"/>
            <a:t> </a:t>
          </a:r>
          <a:r>
            <a:rPr lang="en-US" sz="1100" b="0" i="0" kern="1200"/>
            <a:t>of</a:t>
          </a:r>
          <a:r>
            <a:rPr lang="zh-CN" sz="1100" b="0" i="0" kern="1200"/>
            <a:t> </a:t>
          </a:r>
          <a:r>
            <a:rPr lang="en-US" sz="1100" b="0" i="0" kern="1200"/>
            <a:t>life</a:t>
          </a:r>
          <a:r>
            <a:rPr lang="zh-CN" sz="1100" b="0" i="0" kern="1200"/>
            <a:t> </a:t>
          </a:r>
          <a:endParaRPr lang="en-US" sz="1100" kern="1200"/>
        </a:p>
      </dsp:txBody>
      <dsp:txXfrm>
        <a:off x="6883418" y="1078073"/>
        <a:ext cx="788755" cy="461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B525-9D43-9441-81E1-B4CD64B3AA47}">
      <dsp:nvSpPr>
        <dsp:cNvPr id="0" name=""/>
        <dsp:cNvSpPr/>
      </dsp:nvSpPr>
      <dsp:spPr>
        <a:xfrm>
          <a:off x="0" y="1082043"/>
          <a:ext cx="756367" cy="45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POC</a:t>
          </a:r>
          <a:endParaRPr lang="en-US" sz="1000" kern="1200"/>
        </a:p>
      </dsp:txBody>
      <dsp:txXfrm>
        <a:off x="13292" y="1095335"/>
        <a:ext cx="729783" cy="427236"/>
      </dsp:txXfrm>
    </dsp:sp>
    <dsp:sp modelId="{28B8D8AE-721B-0248-8B2F-945144F14EA4}">
      <dsp:nvSpPr>
        <dsp:cNvPr id="0" name=""/>
        <dsp:cNvSpPr/>
      </dsp:nvSpPr>
      <dsp:spPr>
        <a:xfrm>
          <a:off x="832004" y="1215163"/>
          <a:ext cx="160349" cy="187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2004" y="1252679"/>
        <a:ext cx="112244" cy="112547"/>
      </dsp:txXfrm>
    </dsp:sp>
    <dsp:sp modelId="{B3C84754-BEE0-B840-A0DE-794685D197F1}">
      <dsp:nvSpPr>
        <dsp:cNvPr id="0" name=""/>
        <dsp:cNvSpPr/>
      </dsp:nvSpPr>
      <dsp:spPr>
        <a:xfrm>
          <a:off x="1058915" y="1082043"/>
          <a:ext cx="756367" cy="45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MVP</a:t>
          </a:r>
          <a:endParaRPr lang="en-US" sz="1000" kern="1200"/>
        </a:p>
      </dsp:txBody>
      <dsp:txXfrm>
        <a:off x="1072207" y="1095335"/>
        <a:ext cx="729783" cy="427236"/>
      </dsp:txXfrm>
    </dsp:sp>
    <dsp:sp modelId="{67DE92B3-1C5E-7349-A016-DB219E6A751C}">
      <dsp:nvSpPr>
        <dsp:cNvPr id="0" name=""/>
        <dsp:cNvSpPr/>
      </dsp:nvSpPr>
      <dsp:spPr>
        <a:xfrm>
          <a:off x="1890919" y="1215163"/>
          <a:ext cx="160349" cy="187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90919" y="1252679"/>
        <a:ext cx="112244" cy="112547"/>
      </dsp:txXfrm>
    </dsp:sp>
    <dsp:sp modelId="{2C2455A6-93AB-D54D-960D-C69FA53F5E10}">
      <dsp:nvSpPr>
        <dsp:cNvPr id="0" name=""/>
        <dsp:cNvSpPr/>
      </dsp:nvSpPr>
      <dsp:spPr>
        <a:xfrm>
          <a:off x="2117830" y="1082043"/>
          <a:ext cx="756367" cy="45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Production</a:t>
          </a:r>
          <a:endParaRPr lang="en-US" sz="1000" kern="1200"/>
        </a:p>
      </dsp:txBody>
      <dsp:txXfrm>
        <a:off x="2131122" y="1095335"/>
        <a:ext cx="729783" cy="427236"/>
      </dsp:txXfrm>
    </dsp:sp>
    <dsp:sp modelId="{59F2F6E6-A343-5B40-9F94-DD9D0D9AC72C}">
      <dsp:nvSpPr>
        <dsp:cNvPr id="0" name=""/>
        <dsp:cNvSpPr/>
      </dsp:nvSpPr>
      <dsp:spPr>
        <a:xfrm>
          <a:off x="2949834" y="1215163"/>
          <a:ext cx="160349" cy="187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49834" y="1252679"/>
        <a:ext cx="112244" cy="112547"/>
      </dsp:txXfrm>
    </dsp:sp>
    <dsp:sp modelId="{C87D48C0-8F92-4F4C-A059-0AD33E72B0DA}">
      <dsp:nvSpPr>
        <dsp:cNvPr id="0" name=""/>
        <dsp:cNvSpPr/>
      </dsp:nvSpPr>
      <dsp:spPr>
        <a:xfrm>
          <a:off x="3176745" y="1082043"/>
          <a:ext cx="756367" cy="45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Iteration</a:t>
          </a:r>
          <a:r>
            <a:rPr lang="zh-CN" sz="1000" b="0" i="0" kern="1200"/>
            <a:t> </a:t>
          </a:r>
          <a:r>
            <a:rPr lang="en-US" sz="1000" b="0" i="0" kern="1200"/>
            <a:t>1</a:t>
          </a:r>
          <a:endParaRPr lang="en-US" sz="1000" kern="1200"/>
        </a:p>
      </dsp:txBody>
      <dsp:txXfrm>
        <a:off x="3190037" y="1095335"/>
        <a:ext cx="729783" cy="427236"/>
      </dsp:txXfrm>
    </dsp:sp>
    <dsp:sp modelId="{E590ED95-C988-6541-B57E-16FCABE90BF1}">
      <dsp:nvSpPr>
        <dsp:cNvPr id="0" name=""/>
        <dsp:cNvSpPr/>
      </dsp:nvSpPr>
      <dsp:spPr>
        <a:xfrm>
          <a:off x="4008749" y="1215163"/>
          <a:ext cx="160349" cy="187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08749" y="1252679"/>
        <a:ext cx="112244" cy="112547"/>
      </dsp:txXfrm>
    </dsp:sp>
    <dsp:sp modelId="{F3F4AFDB-624F-F045-810C-037727DDCFEF}">
      <dsp:nvSpPr>
        <dsp:cNvPr id="0" name=""/>
        <dsp:cNvSpPr/>
      </dsp:nvSpPr>
      <dsp:spPr>
        <a:xfrm>
          <a:off x="4235660" y="1082043"/>
          <a:ext cx="756367" cy="45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…</a:t>
          </a:r>
          <a:endParaRPr lang="en-US" sz="1000" kern="1200"/>
        </a:p>
      </dsp:txBody>
      <dsp:txXfrm>
        <a:off x="4248952" y="1095335"/>
        <a:ext cx="729783" cy="427236"/>
      </dsp:txXfrm>
    </dsp:sp>
    <dsp:sp modelId="{CE428275-8829-C141-B002-A6635B5BB97A}">
      <dsp:nvSpPr>
        <dsp:cNvPr id="0" name=""/>
        <dsp:cNvSpPr/>
      </dsp:nvSpPr>
      <dsp:spPr>
        <a:xfrm>
          <a:off x="5067664" y="1215163"/>
          <a:ext cx="160349" cy="187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67664" y="1252679"/>
        <a:ext cx="112244" cy="112547"/>
      </dsp:txXfrm>
    </dsp:sp>
    <dsp:sp modelId="{2A4EAF0F-29FB-734A-AF7F-EBC8F5CCDA5E}">
      <dsp:nvSpPr>
        <dsp:cNvPr id="0" name=""/>
        <dsp:cNvSpPr/>
      </dsp:nvSpPr>
      <dsp:spPr>
        <a:xfrm>
          <a:off x="5294575" y="1082043"/>
          <a:ext cx="756367" cy="453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Iteration</a:t>
          </a:r>
          <a:r>
            <a:rPr lang="zh-CN" sz="1000" b="0" i="0" kern="1200" dirty="0"/>
            <a:t> </a:t>
          </a:r>
          <a:r>
            <a:rPr lang="en-US" sz="1000" b="0" i="0" kern="1200" dirty="0"/>
            <a:t>n</a:t>
          </a:r>
          <a:endParaRPr lang="en-US" sz="1000" kern="1200" dirty="0"/>
        </a:p>
      </dsp:txBody>
      <dsp:txXfrm>
        <a:off x="5307867" y="1095335"/>
        <a:ext cx="729783" cy="4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8388c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8388c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8388c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8388c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70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Modeling</a:t>
            </a:r>
            <a:r>
              <a:rPr lang="zh-CN" altLang="en-US" dirty="0"/>
              <a:t> </a:t>
            </a:r>
            <a:r>
              <a:rPr lang="en" dirty="0"/>
              <a:t>&amp; </a:t>
            </a:r>
            <a:r>
              <a:rPr lang="en-US" altLang="zh-CN" dirty="0"/>
              <a:t>Iteration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Hunter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Modeling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02230" y="2076250"/>
            <a:ext cx="7688699" cy="2617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altLang="zh-CN" dirty="0"/>
              <a:t>Descriptive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altLang="zh-CN" dirty="0"/>
              <a:t>Predictive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C5F03-FA7B-9658-2E04-8ADBFC1E9FBE}"/>
              </a:ext>
            </a:extLst>
          </p:cNvPr>
          <p:cNvSpPr txBox="1"/>
          <p:nvPr/>
        </p:nvSpPr>
        <p:spPr>
          <a:xfrm>
            <a:off x="5526157" y="49165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818EB7-600F-5CB3-01D7-3F61CCBE7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558629"/>
              </p:ext>
            </p:extLst>
          </p:nvPr>
        </p:nvGraphicFramePr>
        <p:xfrm>
          <a:off x="786435" y="1505081"/>
          <a:ext cx="7688699" cy="261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Iteration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602230" y="2076250"/>
            <a:ext cx="7688699" cy="2617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lifecycle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endParaRPr lang="en-US" altLang="zh-C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endParaRPr lang="en-US" altLang="zh-C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endParaRPr lang="en-US" altLang="zh-C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endParaRPr lang="en-US" altLang="zh-C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C5F03-FA7B-9658-2E04-8ADBFC1E9FBE}"/>
              </a:ext>
            </a:extLst>
          </p:cNvPr>
          <p:cNvSpPr txBox="1"/>
          <p:nvPr/>
        </p:nvSpPr>
        <p:spPr>
          <a:xfrm>
            <a:off x="5526157" y="49165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A3A161-2FE1-0A8A-44ED-C770D209D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745335"/>
              </p:ext>
            </p:extLst>
          </p:nvPr>
        </p:nvGraphicFramePr>
        <p:xfrm>
          <a:off x="3093057" y="2680956"/>
          <a:ext cx="6050943" cy="261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6393291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41</Words>
  <Application>Microsoft Macintosh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Lato</vt:lpstr>
      <vt:lpstr>Raleway</vt:lpstr>
      <vt:lpstr>Streamline</vt:lpstr>
      <vt:lpstr>Modeling &amp; Iteration</vt:lpstr>
      <vt:lpstr>Modeling</vt:lpstr>
      <vt:lpstr>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&amp; Exploration</dc:title>
  <cp:lastModifiedBy>Le Zhang</cp:lastModifiedBy>
  <cp:revision>6</cp:revision>
  <dcterms:modified xsi:type="dcterms:W3CDTF">2023-06-18T17:01:46Z</dcterms:modified>
</cp:coreProperties>
</file>