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E29530E9-4EE0-409C-B9B4-251E3BEEEE6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A2B21-5CE1-4897-8D37-1D8C1A24A625}"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530E9-4EE0-409C-B9B4-251E3BEEEE6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A2B21-5CE1-4897-8D37-1D8C1A24A6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530E9-4EE0-409C-B9B4-251E3BEEEE6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A2B21-5CE1-4897-8D37-1D8C1A24A6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E29530E9-4EE0-409C-B9B4-251E3BEEEE6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A2B21-5CE1-4897-8D37-1D8C1A24A625}"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530E9-4EE0-409C-B9B4-251E3BEEEE67}"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A2B21-5CE1-4897-8D37-1D8C1A24A6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E29530E9-4EE0-409C-B9B4-251E3BEEEE67}"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A2B21-5CE1-4897-8D37-1D8C1A24A6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29530E9-4EE0-409C-B9B4-251E3BEEEE67}"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A2B21-5CE1-4897-8D37-1D8C1A24A6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9530E9-4EE0-409C-B9B4-251E3BEEEE67}"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A2B21-5CE1-4897-8D37-1D8C1A24A6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530E9-4EE0-409C-B9B4-251E3BEEEE67}"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A2B21-5CE1-4897-8D37-1D8C1A24A6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530E9-4EE0-409C-B9B4-251E3BEEEE67}"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A2B21-5CE1-4897-8D37-1D8C1A24A6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530E9-4EE0-409C-B9B4-251E3BEEEE67}"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A2B21-5CE1-4897-8D37-1D8C1A24A62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29530E9-4EE0-409C-B9B4-251E3BEEEE67}" type="datetimeFigureOut">
              <a:rPr lang="en-US" smtClean="0"/>
              <a:t>5/6/2021</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E8A2B21-5CE1-4897-8D37-1D8C1A24A62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505200"/>
            <a:ext cx="6400800" cy="1752600"/>
          </a:xfrm>
        </p:spPr>
        <p:txBody>
          <a:bodyPr/>
          <a:lstStyle/>
          <a:p>
            <a:r>
              <a:rPr lang="en-US" dirty="0" err="1" smtClean="0">
                <a:solidFill>
                  <a:schemeClr val="tx1"/>
                </a:solidFill>
                <a:latin typeface="Times New Roman" pitchFamily="18" charset="0"/>
                <a:cs typeface="Times New Roman" pitchFamily="18" charset="0"/>
              </a:rPr>
              <a:t>Devendra</a:t>
            </a:r>
            <a:r>
              <a:rPr lang="en-US" dirty="0" smtClean="0">
                <a:solidFill>
                  <a:schemeClr val="tx1"/>
                </a:solidFill>
                <a:latin typeface="Times New Roman" pitchFamily="18" charset="0"/>
                <a:cs typeface="Times New Roman" pitchFamily="18" charset="0"/>
              </a:rPr>
              <a:t> Singh</a:t>
            </a:r>
          </a:p>
          <a:p>
            <a:r>
              <a:rPr lang="en-US" dirty="0" smtClean="0">
                <a:solidFill>
                  <a:schemeClr val="tx1"/>
                </a:solidFill>
                <a:latin typeface="Times New Roman" pitchFamily="18" charset="0"/>
                <a:cs typeface="Times New Roman" pitchFamily="18" charset="0"/>
              </a:rPr>
              <a:t>University roll no (191599005) </a:t>
            </a:r>
          </a:p>
        </p:txBody>
      </p:sp>
      <p:sp>
        <p:nvSpPr>
          <p:cNvPr id="2" name="Title 1"/>
          <p:cNvSpPr>
            <a:spLocks noGrp="1"/>
          </p:cNvSpPr>
          <p:nvPr>
            <p:ph type="ctrTitle"/>
          </p:nvPr>
        </p:nvSpPr>
        <p:spPr>
          <a:xfrm>
            <a:off x="609600" y="1143000"/>
            <a:ext cx="7772400" cy="1470025"/>
          </a:xfrm>
        </p:spPr>
        <p:txBody>
          <a:bodyPr/>
          <a:lstStyle/>
          <a:p>
            <a:r>
              <a:rPr lang="en-US" sz="1800" dirty="0" err="1" smtClean="0">
                <a:latin typeface="Times New Roman" pitchFamily="18" charset="0"/>
                <a:cs typeface="Times New Roman" pitchFamily="18" charset="0"/>
              </a:rPr>
              <a:t>mINI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proJEct</a:t>
            </a:r>
            <a:r>
              <a:rPr lang="en-US" sz="1800" dirty="0" smtClean="0">
                <a:latin typeface="Times New Roman" pitchFamily="18" charset="0"/>
                <a:cs typeface="Times New Roman" pitchFamily="18" charset="0"/>
              </a:rPr>
              <a:t> II</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Student management system using python an </a:t>
            </a:r>
            <a:r>
              <a:rPr lang="en-US" sz="1800" dirty="0" err="1" smtClean="0">
                <a:latin typeface="Times New Roman" pitchFamily="18" charset="0"/>
                <a:cs typeface="Times New Roman" pitchFamily="18" charset="0"/>
              </a:rPr>
              <a:t>django</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61742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362200"/>
            <a:ext cx="6400800" cy="2819400"/>
          </a:xfrm>
        </p:spPr>
        <p:txBody>
          <a:bodyPr>
            <a:noAutofit/>
          </a:bodyPr>
          <a:lstStyle/>
          <a:p>
            <a:pPr marL="285750" indent="-285750" algn="l">
              <a:buFont typeface="Arial" pitchFamily="34" charset="0"/>
              <a:buChar char="•"/>
            </a:pPr>
            <a:r>
              <a:rPr lang="en-US" sz="1100" dirty="0">
                <a:solidFill>
                  <a:schemeClr val="tx1"/>
                </a:solidFill>
                <a:latin typeface="Times New Roman" pitchFamily="18" charset="0"/>
                <a:cs typeface="Times New Roman" pitchFamily="18" charset="0"/>
              </a:rPr>
              <a:t>Python is a popular programming language. It was created by Guido van </a:t>
            </a:r>
            <a:r>
              <a:rPr lang="en-US" sz="1100" dirty="0" err="1">
                <a:solidFill>
                  <a:schemeClr val="tx1"/>
                </a:solidFill>
                <a:latin typeface="Times New Roman" pitchFamily="18" charset="0"/>
                <a:cs typeface="Times New Roman" pitchFamily="18" charset="0"/>
              </a:rPr>
              <a:t>Rossum</a:t>
            </a:r>
            <a:r>
              <a:rPr lang="en-US" sz="1100" dirty="0">
                <a:solidFill>
                  <a:schemeClr val="tx1"/>
                </a:solidFill>
                <a:latin typeface="Times New Roman" pitchFamily="18" charset="0"/>
                <a:cs typeface="Times New Roman" pitchFamily="18" charset="0"/>
              </a:rPr>
              <a:t>, and released in 1991.</a:t>
            </a:r>
          </a:p>
          <a:p>
            <a:pPr marL="285750" indent="-285750" algn="l">
              <a:buFont typeface="Arial" pitchFamily="34" charset="0"/>
              <a:buChar char="•"/>
            </a:pPr>
            <a:r>
              <a:rPr lang="en-US" sz="1100" dirty="0">
                <a:solidFill>
                  <a:schemeClr val="tx1"/>
                </a:solidFill>
                <a:latin typeface="Times New Roman" pitchFamily="18" charset="0"/>
                <a:cs typeface="Times New Roman" pitchFamily="18" charset="0"/>
              </a:rPr>
              <a:t>It is used for:</a:t>
            </a:r>
          </a:p>
          <a:p>
            <a:pPr marL="285750" indent="-285750" algn="l">
              <a:buFont typeface="Arial" pitchFamily="34" charset="0"/>
              <a:buChar char="•"/>
            </a:pPr>
            <a:r>
              <a:rPr lang="en-US" sz="1100" dirty="0">
                <a:solidFill>
                  <a:schemeClr val="tx1"/>
                </a:solidFill>
                <a:latin typeface="Times New Roman" pitchFamily="18" charset="0"/>
                <a:cs typeface="Times New Roman" pitchFamily="18" charset="0"/>
              </a:rPr>
              <a:t>web development (server-side),</a:t>
            </a:r>
          </a:p>
          <a:p>
            <a:pPr marL="285750" indent="-285750" algn="l">
              <a:buFont typeface="Arial" pitchFamily="34" charset="0"/>
              <a:buChar char="•"/>
            </a:pPr>
            <a:r>
              <a:rPr lang="en-US" sz="1100" dirty="0">
                <a:solidFill>
                  <a:schemeClr val="tx1"/>
                </a:solidFill>
                <a:latin typeface="Times New Roman" pitchFamily="18" charset="0"/>
                <a:cs typeface="Times New Roman" pitchFamily="18" charset="0"/>
              </a:rPr>
              <a:t>software development,</a:t>
            </a:r>
          </a:p>
          <a:p>
            <a:pPr marL="285750" indent="-285750" algn="l">
              <a:buFont typeface="Arial" pitchFamily="34" charset="0"/>
              <a:buChar char="•"/>
            </a:pPr>
            <a:r>
              <a:rPr lang="en-US" sz="1100" dirty="0">
                <a:solidFill>
                  <a:schemeClr val="tx1"/>
                </a:solidFill>
                <a:latin typeface="Times New Roman" pitchFamily="18" charset="0"/>
                <a:cs typeface="Times New Roman" pitchFamily="18" charset="0"/>
              </a:rPr>
              <a:t>mathematics,</a:t>
            </a:r>
          </a:p>
          <a:p>
            <a:pPr marL="285750" indent="-285750" algn="l">
              <a:buFont typeface="Arial" pitchFamily="34" charset="0"/>
              <a:buChar char="•"/>
            </a:pPr>
            <a:r>
              <a:rPr lang="en-US" sz="1100" dirty="0">
                <a:solidFill>
                  <a:schemeClr val="tx1"/>
                </a:solidFill>
                <a:latin typeface="Times New Roman" pitchFamily="18" charset="0"/>
                <a:cs typeface="Times New Roman" pitchFamily="18" charset="0"/>
              </a:rPr>
              <a:t>system scripting</a:t>
            </a:r>
            <a:r>
              <a:rPr lang="en-US" sz="1100" dirty="0" smtClean="0">
                <a:solidFill>
                  <a:schemeClr val="tx1"/>
                </a:solidFill>
                <a:latin typeface="Times New Roman" pitchFamily="18" charset="0"/>
                <a:cs typeface="Times New Roman" pitchFamily="18" charset="0"/>
              </a:rPr>
              <a:t>.</a:t>
            </a:r>
          </a:p>
          <a:p>
            <a:pPr marL="342900" indent="-342900" algn="l">
              <a:buFont typeface="Arial" pitchFamily="34" charset="0"/>
              <a:buChar char="•"/>
            </a:pPr>
            <a:r>
              <a:rPr lang="en-US" sz="1100" dirty="0">
                <a:solidFill>
                  <a:schemeClr val="tx1"/>
                </a:solidFill>
                <a:latin typeface="Times New Roman" pitchFamily="18" charset="0"/>
                <a:cs typeface="Times New Roman" pitchFamily="18" charset="0"/>
              </a:rPr>
              <a:t>Python can connect to database systems. It can also read and modify files.</a:t>
            </a:r>
          </a:p>
          <a:p>
            <a:pPr marL="342900" indent="-342900" algn="l">
              <a:buFont typeface="Arial" pitchFamily="34" charset="0"/>
              <a:buChar char="•"/>
            </a:pPr>
            <a:r>
              <a:rPr lang="en-US" sz="1100" dirty="0">
                <a:solidFill>
                  <a:schemeClr val="tx1"/>
                </a:solidFill>
                <a:latin typeface="Times New Roman" pitchFamily="18" charset="0"/>
                <a:cs typeface="Times New Roman" pitchFamily="18" charset="0"/>
              </a:rPr>
              <a:t>Python can be used to handle big data and perform complex mathematics</a:t>
            </a:r>
            <a:r>
              <a:rPr lang="en-US" sz="1100" dirty="0" smtClean="0">
                <a:solidFill>
                  <a:schemeClr val="tx1"/>
                </a:solidFill>
                <a:latin typeface="Times New Roman" pitchFamily="18" charset="0"/>
                <a:cs typeface="Times New Roman" pitchFamily="18" charset="0"/>
              </a:rPr>
              <a:t>.</a:t>
            </a:r>
          </a:p>
          <a:p>
            <a:pPr marL="342900" indent="-342900" algn="l">
              <a:buFont typeface="Arial" pitchFamily="34" charset="0"/>
              <a:buChar char="•"/>
            </a:pPr>
            <a:r>
              <a:rPr lang="en-US" sz="1100" dirty="0" smtClean="0">
                <a:solidFill>
                  <a:schemeClr val="tx1"/>
                </a:solidFill>
                <a:latin typeface="Times New Roman" pitchFamily="18" charset="0"/>
                <a:cs typeface="Times New Roman" pitchFamily="18" charset="0"/>
              </a:rPr>
              <a:t>Python latest version is Python 3.4.5.</a:t>
            </a:r>
            <a:endParaRPr lang="en-US" sz="1100" dirty="0">
              <a:solidFill>
                <a:schemeClr val="tx1"/>
              </a:solidFill>
              <a:latin typeface="Times New Roman" pitchFamily="18" charset="0"/>
              <a:cs typeface="Times New Roman" pitchFamily="18" charset="0"/>
            </a:endParaRPr>
          </a:p>
          <a:p>
            <a:endParaRPr lang="en-US" sz="1100" dirty="0" smtClean="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685800" y="457200"/>
            <a:ext cx="7772400" cy="1470025"/>
          </a:xfrm>
        </p:spPr>
        <p:txBody>
          <a:bodyPr/>
          <a:lstStyle/>
          <a:p>
            <a:r>
              <a:rPr lang="en-US" sz="1800" dirty="0" err="1" smtClean="0">
                <a:latin typeface="Times New Roman" pitchFamily="18" charset="0"/>
                <a:cs typeface="Times New Roman" pitchFamily="18" charset="0"/>
              </a:rPr>
              <a:t>PYtHON</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53379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362200"/>
            <a:ext cx="6400800" cy="2819400"/>
          </a:xfrm>
        </p:spPr>
        <p:txBody>
          <a:bodyPr>
            <a:noAutofit/>
          </a:bodyPr>
          <a:lstStyle/>
          <a:p>
            <a:pPr marL="285750" indent="-285750" algn="l">
              <a:buFont typeface="Arial" pitchFamily="34" charset="0"/>
              <a:buChar char="•"/>
            </a:pPr>
            <a:r>
              <a:rPr lang="en-US" sz="1100" dirty="0" err="1">
                <a:solidFill>
                  <a:schemeClr val="tx1"/>
                </a:solidFill>
                <a:latin typeface="Times New Roman" pitchFamily="18" charset="0"/>
                <a:cs typeface="Times New Roman" pitchFamily="18" charset="0"/>
              </a:rPr>
              <a:t>Django</a:t>
            </a:r>
            <a:r>
              <a:rPr lang="en-US" sz="1100" dirty="0">
                <a:solidFill>
                  <a:schemeClr val="tx1"/>
                </a:solidFill>
                <a:latin typeface="Times New Roman" pitchFamily="18" charset="0"/>
                <a:cs typeface="Times New Roman" pitchFamily="18" charset="0"/>
              </a:rPr>
              <a:t> is a Python-based web framework which allows you to quickly create web application without all of the installation or dependency problems that you normally will find with other frameworks</a:t>
            </a:r>
            <a:r>
              <a:rPr lang="en-US" sz="1100" dirty="0" smtClean="0">
                <a:solidFill>
                  <a:schemeClr val="tx1"/>
                </a:solidFill>
                <a:latin typeface="Times New Roman" pitchFamily="18" charset="0"/>
                <a:cs typeface="Times New Roman" pitchFamily="18" charset="0"/>
              </a:rPr>
              <a:t>.</a:t>
            </a:r>
          </a:p>
          <a:p>
            <a:pPr marL="171450" indent="-171450" algn="l" fontAlgn="base">
              <a:buFont typeface="Arial" pitchFamily="34" charset="0"/>
              <a:buChar char="•"/>
            </a:pPr>
            <a:r>
              <a:rPr lang="en-US" sz="1100" dirty="0">
                <a:solidFill>
                  <a:schemeClr val="tx1"/>
                </a:solidFill>
                <a:latin typeface="Times New Roman" pitchFamily="18" charset="0"/>
                <a:cs typeface="Times New Roman" pitchFamily="18" charset="0"/>
              </a:rPr>
              <a:t>It’s very easy to switch database in </a:t>
            </a:r>
            <a:r>
              <a:rPr lang="en-US" sz="1100" dirty="0" err="1">
                <a:solidFill>
                  <a:schemeClr val="tx1"/>
                </a:solidFill>
                <a:latin typeface="Times New Roman" pitchFamily="18" charset="0"/>
                <a:cs typeface="Times New Roman" pitchFamily="18" charset="0"/>
              </a:rPr>
              <a:t>Django</a:t>
            </a:r>
            <a:r>
              <a:rPr lang="en-US" sz="1100" dirty="0">
                <a:solidFill>
                  <a:schemeClr val="tx1"/>
                </a:solidFill>
                <a:latin typeface="Times New Roman" pitchFamily="18" charset="0"/>
                <a:cs typeface="Times New Roman" pitchFamily="18" charset="0"/>
              </a:rPr>
              <a:t> framework.</a:t>
            </a:r>
          </a:p>
          <a:p>
            <a:pPr marL="171450" indent="-171450" algn="l" fontAlgn="base">
              <a:buFont typeface="Arial" pitchFamily="34" charset="0"/>
              <a:buChar char="•"/>
            </a:pPr>
            <a:r>
              <a:rPr lang="en-US" sz="1100" dirty="0">
                <a:solidFill>
                  <a:schemeClr val="tx1"/>
                </a:solidFill>
                <a:latin typeface="Times New Roman" pitchFamily="18" charset="0"/>
                <a:cs typeface="Times New Roman" pitchFamily="18" charset="0"/>
              </a:rPr>
              <a:t>It has built-in admin interface which makes easy to work with it.</a:t>
            </a:r>
          </a:p>
          <a:p>
            <a:pPr marL="171450" indent="-171450" algn="l" fontAlgn="base">
              <a:buFont typeface="Arial" pitchFamily="34" charset="0"/>
              <a:buChar char="•"/>
            </a:pPr>
            <a:r>
              <a:rPr lang="en-US" sz="1100" dirty="0" err="1" smtClean="0">
                <a:solidFill>
                  <a:schemeClr val="tx1"/>
                </a:solidFill>
                <a:latin typeface="Times New Roman" pitchFamily="18" charset="0"/>
                <a:cs typeface="Times New Roman" pitchFamily="18" charset="0"/>
              </a:rPr>
              <a:t>Django</a:t>
            </a:r>
            <a:r>
              <a:rPr lang="en-US" sz="1100" dirty="0" smtClean="0">
                <a:solidFill>
                  <a:schemeClr val="tx1"/>
                </a:solidFill>
                <a:latin typeface="Times New Roman" pitchFamily="18" charset="0"/>
                <a:cs typeface="Times New Roman" pitchFamily="18" charset="0"/>
              </a:rPr>
              <a:t> </a:t>
            </a:r>
            <a:r>
              <a:rPr lang="en-US" sz="1100" dirty="0">
                <a:solidFill>
                  <a:schemeClr val="tx1"/>
                </a:solidFill>
                <a:latin typeface="Times New Roman" pitchFamily="18" charset="0"/>
                <a:cs typeface="Times New Roman" pitchFamily="18" charset="0"/>
              </a:rPr>
              <a:t>is fully functional framework that requires nothing else.</a:t>
            </a:r>
          </a:p>
          <a:p>
            <a:pPr marL="171450" indent="-171450" algn="l" fontAlgn="base">
              <a:buFont typeface="Arial" pitchFamily="34" charset="0"/>
              <a:buChar char="•"/>
            </a:pPr>
            <a:r>
              <a:rPr lang="en-US" sz="1100" dirty="0">
                <a:solidFill>
                  <a:schemeClr val="tx1"/>
                </a:solidFill>
                <a:latin typeface="Times New Roman" pitchFamily="18" charset="0"/>
                <a:cs typeface="Times New Roman" pitchFamily="18" charset="0"/>
              </a:rPr>
              <a:t>It has thousands of additional packages available.</a:t>
            </a:r>
          </a:p>
          <a:p>
            <a:pPr marL="171450" indent="-171450" algn="l" fontAlgn="base">
              <a:buFont typeface="Arial" pitchFamily="34" charset="0"/>
              <a:buChar char="•"/>
            </a:pPr>
            <a:r>
              <a:rPr lang="en-US" sz="1100" dirty="0">
                <a:solidFill>
                  <a:schemeClr val="tx1"/>
                </a:solidFill>
                <a:latin typeface="Times New Roman" pitchFamily="18" charset="0"/>
                <a:cs typeface="Times New Roman" pitchFamily="18" charset="0"/>
              </a:rPr>
              <a:t>It is very </a:t>
            </a:r>
            <a:r>
              <a:rPr lang="en-US" sz="1100" dirty="0" smtClean="0">
                <a:solidFill>
                  <a:schemeClr val="tx1"/>
                </a:solidFill>
                <a:latin typeface="Times New Roman" pitchFamily="18" charset="0"/>
                <a:cs typeface="Times New Roman" pitchFamily="18" charset="0"/>
              </a:rPr>
              <a:t>scalable.</a:t>
            </a:r>
          </a:p>
          <a:p>
            <a:pPr marL="171450" indent="-171450" algn="l" fontAlgn="base">
              <a:buFont typeface="Arial" pitchFamily="34" charset="0"/>
              <a:buChar char="•"/>
            </a:pPr>
            <a:r>
              <a:rPr lang="en-US" sz="1100" dirty="0" err="1" smtClean="0">
                <a:solidFill>
                  <a:schemeClr val="tx1"/>
                </a:solidFill>
                <a:latin typeface="Times New Roman" pitchFamily="18" charset="0"/>
                <a:cs typeface="Times New Roman" pitchFamily="18" charset="0"/>
              </a:rPr>
              <a:t>Django</a:t>
            </a:r>
            <a:r>
              <a:rPr lang="en-US" sz="1100" dirty="0" smtClean="0">
                <a:solidFill>
                  <a:schemeClr val="tx1"/>
                </a:solidFill>
                <a:latin typeface="Times New Roman" pitchFamily="18" charset="0"/>
                <a:cs typeface="Times New Roman" pitchFamily="18" charset="0"/>
              </a:rPr>
              <a:t> latest version is 2.0.</a:t>
            </a:r>
            <a:endParaRPr lang="en-US" sz="11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685800" y="457200"/>
            <a:ext cx="7772400" cy="1470025"/>
          </a:xfrm>
        </p:spPr>
        <p:txBody>
          <a:bodyPr/>
          <a:lstStyle/>
          <a:p>
            <a:r>
              <a:rPr lang="en-US" sz="1800" dirty="0" err="1" smtClean="0">
                <a:latin typeface="Times New Roman" pitchFamily="18" charset="0"/>
                <a:cs typeface="Times New Roman" pitchFamily="18" charset="0"/>
              </a:rPr>
              <a:t>DjangO</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239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362200"/>
            <a:ext cx="6400800" cy="2971800"/>
          </a:xfrm>
        </p:spPr>
        <p:txBody>
          <a:bodyPr>
            <a:noAutofit/>
          </a:bodyPr>
          <a:lstStyle/>
          <a:p>
            <a:pPr marL="171450" indent="-171450" algn="l">
              <a:buFont typeface="Arial" pitchFamily="34" charset="0"/>
              <a:buChar char="•"/>
            </a:pPr>
            <a:r>
              <a:rPr lang="en-US" sz="1200" dirty="0" smtClean="0">
                <a:solidFill>
                  <a:schemeClr val="tx1"/>
                </a:solidFill>
                <a:latin typeface="Times New Roman" pitchFamily="18" charset="0"/>
                <a:cs typeface="Times New Roman" pitchFamily="18" charset="0"/>
              </a:rPr>
              <a:t>In this project, I am creating a website based on learning material and it will be a web developers site, with tutorials and references on web development language such as HTML, CSS, JavaScript, PHP, SQL, Python, </a:t>
            </a:r>
            <a:r>
              <a:rPr lang="en-US" sz="1200" dirty="0" err="1" smtClean="0">
                <a:solidFill>
                  <a:schemeClr val="tx1"/>
                </a:solidFill>
                <a:latin typeface="Times New Roman" pitchFamily="18" charset="0"/>
                <a:cs typeface="Times New Roman" pitchFamily="18" charset="0"/>
              </a:rPr>
              <a:t>jQuery</a:t>
            </a:r>
            <a:r>
              <a:rPr lang="en-US" sz="1200" dirty="0" smtClean="0">
                <a:solidFill>
                  <a:schemeClr val="tx1"/>
                </a:solidFill>
                <a:latin typeface="Times New Roman" pitchFamily="18" charset="0"/>
                <a:cs typeface="Times New Roman" pitchFamily="18" charset="0"/>
              </a:rPr>
              <a:t>, Java, Bootstrap, covering most aspects of web programming. </a:t>
            </a:r>
          </a:p>
          <a:p>
            <a:pPr marL="171450" indent="-171450" algn="l">
              <a:buFont typeface="Arial" pitchFamily="34" charset="0"/>
              <a:buChar char="•"/>
            </a:pPr>
            <a:r>
              <a:rPr lang="en-US" sz="1200" dirty="0" smtClean="0">
                <a:solidFill>
                  <a:schemeClr val="tx1"/>
                </a:solidFill>
                <a:latin typeface="Times New Roman" pitchFamily="18" charset="0"/>
                <a:cs typeface="Times New Roman" pitchFamily="18" charset="0"/>
              </a:rPr>
              <a:t>As many institutions are faced many difficulties to keep details of many students of the organization just in one scratch. It will involve a lot of paper work. Sometime there will be some huge heap of file bundled up and kept together in some corner of the office.</a:t>
            </a:r>
          </a:p>
          <a:p>
            <a:pPr marL="171450" indent="-171450" algn="l">
              <a:buFont typeface="Arial" pitchFamily="34" charset="0"/>
              <a:buChar char="•"/>
            </a:pPr>
            <a:r>
              <a:rPr lang="en-US" sz="1200" dirty="0" smtClean="0">
                <a:solidFill>
                  <a:schemeClr val="tx1"/>
                </a:solidFill>
                <a:latin typeface="Times New Roman" pitchFamily="18" charset="0"/>
                <a:cs typeface="Times New Roman" pitchFamily="18" charset="0"/>
              </a:rPr>
              <a:t> If you want to inform regarding the particular student then it can be obtained by just entering the roll number and name of the student to be searched. </a:t>
            </a:r>
          </a:p>
          <a:p>
            <a:pPr marL="171450" indent="-171450" algn="l">
              <a:buFont typeface="Arial" pitchFamily="34" charset="0"/>
              <a:buChar char="•"/>
            </a:pPr>
            <a:r>
              <a:rPr lang="en-US" sz="1200" dirty="0" smtClean="0">
                <a:solidFill>
                  <a:schemeClr val="tx1"/>
                </a:solidFill>
                <a:latin typeface="Times New Roman" pitchFamily="18" charset="0"/>
                <a:cs typeface="Times New Roman" pitchFamily="18" charset="0"/>
              </a:rPr>
              <a:t>This student management system make the work of storing the data in </a:t>
            </a:r>
            <a:r>
              <a:rPr lang="en-US" sz="1200" dirty="0" err="1" smtClean="0">
                <a:solidFill>
                  <a:schemeClr val="tx1"/>
                </a:solidFill>
                <a:latin typeface="Times New Roman" pitchFamily="18" charset="0"/>
                <a:cs typeface="Times New Roman" pitchFamily="18" charset="0"/>
              </a:rPr>
              <a:t>organising</a:t>
            </a:r>
            <a:r>
              <a:rPr lang="en-US" sz="1200" dirty="0" smtClean="0">
                <a:solidFill>
                  <a:schemeClr val="tx1"/>
                </a:solidFill>
                <a:latin typeface="Times New Roman" pitchFamily="18" charset="0"/>
                <a:cs typeface="Times New Roman" pitchFamily="18" charset="0"/>
              </a:rPr>
              <a:t> way. </a:t>
            </a:r>
          </a:p>
          <a:p>
            <a:pPr marL="171450" indent="-171450" algn="l">
              <a:buFont typeface="Arial" pitchFamily="34" charset="0"/>
              <a:buChar char="•"/>
            </a:pPr>
            <a:r>
              <a:rPr lang="en-US" sz="1200" dirty="0" smtClean="0">
                <a:solidFill>
                  <a:schemeClr val="tx1"/>
                </a:solidFill>
                <a:latin typeface="Times New Roman" pitchFamily="18" charset="0"/>
                <a:cs typeface="Times New Roman" pitchFamily="18" charset="0"/>
              </a:rPr>
              <a:t>It manage the students details are very easily in one click. Providing the searching facilities such as students, login, profiles, courses etc.</a:t>
            </a:r>
            <a:endParaRPr lang="en-US" sz="12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685800" y="457200"/>
            <a:ext cx="7772400" cy="1470025"/>
          </a:xfrm>
        </p:spPr>
        <p:txBody>
          <a:bodyPr/>
          <a:lstStyle/>
          <a:p>
            <a:r>
              <a:rPr lang="en-US" sz="1800" dirty="0" smtClean="0">
                <a:latin typeface="Times New Roman" pitchFamily="18" charset="0"/>
                <a:cs typeface="Times New Roman" pitchFamily="18" charset="0"/>
              </a:rPr>
              <a:t>Introduction of student management system</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27458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362200"/>
            <a:ext cx="6400800" cy="2819400"/>
          </a:xfrm>
        </p:spPr>
        <p:txBody>
          <a:bodyPr>
            <a:noAutofit/>
          </a:bodyPr>
          <a:lstStyle/>
          <a:p>
            <a:pPr marL="171450" indent="-171450" algn="l">
              <a:buFont typeface="Arial" pitchFamily="34" charset="0"/>
              <a:buChar char="•"/>
            </a:pPr>
            <a:r>
              <a:rPr lang="en-US" sz="1200" dirty="0" smtClean="0">
                <a:solidFill>
                  <a:schemeClr val="tx1"/>
                </a:solidFill>
                <a:latin typeface="Times New Roman" pitchFamily="18" charset="0"/>
                <a:cs typeface="Times New Roman" pitchFamily="18" charset="0"/>
              </a:rPr>
              <a:t>The main </a:t>
            </a:r>
            <a:r>
              <a:rPr lang="en-US" sz="1200" b="1" dirty="0" smtClean="0">
                <a:solidFill>
                  <a:schemeClr val="tx1"/>
                </a:solidFill>
                <a:latin typeface="Times New Roman" pitchFamily="18" charset="0"/>
                <a:cs typeface="Times New Roman" pitchFamily="18" charset="0"/>
              </a:rPr>
              <a:t>objective</a:t>
            </a:r>
            <a:r>
              <a:rPr lang="en-US" sz="1200" dirty="0" smtClean="0">
                <a:solidFill>
                  <a:schemeClr val="tx1"/>
                </a:solidFill>
                <a:latin typeface="Times New Roman" pitchFamily="18" charset="0"/>
                <a:cs typeface="Times New Roman" pitchFamily="18" charset="0"/>
              </a:rPr>
              <a:t> of the </a:t>
            </a:r>
            <a:r>
              <a:rPr lang="en-US" sz="1200" b="1" dirty="0" smtClean="0">
                <a:solidFill>
                  <a:schemeClr val="tx1"/>
                </a:solidFill>
                <a:latin typeface="Times New Roman" pitchFamily="18" charset="0"/>
                <a:cs typeface="Times New Roman" pitchFamily="18" charset="0"/>
              </a:rPr>
              <a:t>Student Management System</a:t>
            </a:r>
            <a:r>
              <a:rPr lang="en-US" sz="1200" dirty="0" smtClean="0">
                <a:solidFill>
                  <a:schemeClr val="tx1"/>
                </a:solidFill>
                <a:latin typeface="Times New Roman" pitchFamily="18" charset="0"/>
                <a:cs typeface="Times New Roman" pitchFamily="18" charset="0"/>
              </a:rPr>
              <a:t> is to manage the details of Profiles, </a:t>
            </a:r>
            <a:r>
              <a:rPr lang="en-US" sz="1200" dirty="0" err="1" smtClean="0">
                <a:solidFill>
                  <a:schemeClr val="tx1"/>
                </a:solidFill>
                <a:latin typeface="Times New Roman" pitchFamily="18" charset="0"/>
                <a:cs typeface="Times New Roman" pitchFamily="18" charset="0"/>
              </a:rPr>
              <a:t>Cources</a:t>
            </a:r>
            <a:r>
              <a:rPr lang="en-US" sz="1200" dirty="0" smtClean="0">
                <a:solidFill>
                  <a:schemeClr val="tx1"/>
                </a:solidFill>
                <a:latin typeface="Times New Roman" pitchFamily="18" charset="0"/>
                <a:cs typeface="Times New Roman" pitchFamily="18" charset="0"/>
              </a:rPr>
              <a:t>, Logins, Exams, Fees. It manages all the information about Profiles, </a:t>
            </a:r>
            <a:r>
              <a:rPr lang="en-US" sz="1200" b="1" dirty="0" smtClean="0">
                <a:solidFill>
                  <a:schemeClr val="tx1"/>
                </a:solidFill>
                <a:latin typeface="Times New Roman" pitchFamily="18" charset="0"/>
                <a:cs typeface="Times New Roman" pitchFamily="18" charset="0"/>
              </a:rPr>
              <a:t>Student</a:t>
            </a:r>
            <a:r>
              <a:rPr lang="en-US" sz="1200" dirty="0" smtClean="0">
                <a:solidFill>
                  <a:schemeClr val="tx1"/>
                </a:solidFill>
                <a:latin typeface="Times New Roman" pitchFamily="18" charset="0"/>
                <a:cs typeface="Times New Roman" pitchFamily="18" charset="0"/>
              </a:rPr>
              <a:t>, Fees, Profiles. The project is totally built at administrative end and thus only the administrator is guaranteed the access</a:t>
            </a:r>
          </a:p>
          <a:p>
            <a:pPr marL="171450" indent="-171450" algn="l">
              <a:buFont typeface="Arial" pitchFamily="34" charset="0"/>
              <a:buChar char="•"/>
            </a:pPr>
            <a:r>
              <a:rPr lang="en-US" sz="1200" dirty="0" smtClean="0">
                <a:solidFill>
                  <a:schemeClr val="tx1"/>
                </a:solidFill>
                <a:latin typeface="Times New Roman" pitchFamily="18" charset="0"/>
                <a:cs typeface="Times New Roman" pitchFamily="18" charset="0"/>
              </a:rPr>
              <a:t>The purpose of the project to build an application program to reduce the manual work for managing the students .</a:t>
            </a:r>
          </a:p>
          <a:p>
            <a:pPr marL="171450" indent="-171450" algn="l">
              <a:buFont typeface="Arial" pitchFamily="34" charset="0"/>
              <a:buChar char="•"/>
            </a:pPr>
            <a:r>
              <a:rPr lang="en-US" sz="1200" dirty="0" smtClean="0">
                <a:solidFill>
                  <a:schemeClr val="tx1"/>
                </a:solidFill>
                <a:latin typeface="Times New Roman" pitchFamily="18" charset="0"/>
                <a:cs typeface="Times New Roman" pitchFamily="18" charset="0"/>
              </a:rPr>
              <a:t>It track all the details about the login, profile, courses.</a:t>
            </a:r>
            <a:endParaRPr lang="en-US" sz="12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685800" y="457200"/>
            <a:ext cx="7772400" cy="1470025"/>
          </a:xfrm>
        </p:spPr>
        <p:txBody>
          <a:bodyPr/>
          <a:lstStyle/>
          <a:p>
            <a:r>
              <a:rPr lang="en-US" sz="1800" dirty="0" smtClean="0">
                <a:latin typeface="Times New Roman" pitchFamily="18" charset="0"/>
                <a:cs typeface="Times New Roman" pitchFamily="18" charset="0"/>
              </a:rPr>
              <a:t>Objective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1160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sz="1800" dirty="0" smtClean="0">
                <a:latin typeface="Times New Roman" pitchFamily="18" charset="0"/>
                <a:cs typeface="Times New Roman" pitchFamily="18" charset="0"/>
              </a:rPr>
              <a:t>II level DFD</a:t>
            </a:r>
            <a:endParaRPr lang="en-US" sz="1800" dirty="0">
              <a:latin typeface="Times New Roman" pitchFamily="18" charset="0"/>
              <a:cs typeface="Times New Roman" pitchFamily="18" charset="0"/>
            </a:endParaRPr>
          </a:p>
        </p:txBody>
      </p:sp>
      <p:pic>
        <p:nvPicPr>
          <p:cNvPr id="1028" name="Picture 4" descr="C:\Users\dell\Desktop\2level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562600" cy="386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81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362200"/>
            <a:ext cx="6400800" cy="2819400"/>
          </a:xfrm>
        </p:spPr>
        <p:txBody>
          <a:bodyPr>
            <a:noAutofit/>
          </a:bodyPr>
          <a:lstStyle/>
          <a:p>
            <a:pPr marL="171450" indent="-171450" algn="l" fontAlgn="base">
              <a:buFont typeface="Arial" pitchFamily="34" charset="0"/>
              <a:buChar char="•"/>
            </a:pPr>
            <a:r>
              <a:rPr lang="en-US" sz="1200" dirty="0">
                <a:solidFill>
                  <a:schemeClr val="tx1"/>
                </a:solidFill>
                <a:latin typeface="Times New Roman" pitchFamily="18" charset="0"/>
                <a:cs typeface="Times New Roman" pitchFamily="18" charset="0"/>
              </a:rPr>
              <a:t>Student Management System can be used by educational institutions to maintain their student records easily. Achieving this objective is difficult using the manual system as the information is scattered, can be redundant and collecting relevant information may be very time-consuming.</a:t>
            </a:r>
          </a:p>
          <a:p>
            <a:pPr marL="171450" indent="-171450" algn="l" fontAlgn="base">
              <a:buFont typeface="Arial" pitchFamily="34" charset="0"/>
              <a:buChar char="•"/>
            </a:pPr>
            <a:r>
              <a:rPr lang="en-US" sz="1200" dirty="0">
                <a:solidFill>
                  <a:schemeClr val="tx1"/>
                </a:solidFill>
                <a:latin typeface="Times New Roman" pitchFamily="18" charset="0"/>
                <a:cs typeface="Times New Roman" pitchFamily="18" charset="0"/>
              </a:rPr>
              <a:t>All these problems are solved by this project. This system helps in maintaining the information of pupil of the organization. It can be easily accessed by the manager and kept safe for a long period of time without any changes.</a:t>
            </a:r>
          </a:p>
        </p:txBody>
      </p:sp>
      <p:sp>
        <p:nvSpPr>
          <p:cNvPr id="2" name="Title 1"/>
          <p:cNvSpPr>
            <a:spLocks noGrp="1"/>
          </p:cNvSpPr>
          <p:nvPr>
            <p:ph type="ctrTitle"/>
          </p:nvPr>
        </p:nvSpPr>
        <p:spPr>
          <a:xfrm>
            <a:off x="685800" y="457200"/>
            <a:ext cx="7772400" cy="1470025"/>
          </a:xfrm>
        </p:spPr>
        <p:txBody>
          <a:bodyPr/>
          <a:lstStyle/>
          <a:p>
            <a:r>
              <a:rPr lang="en-US" sz="1800" dirty="0" smtClean="0">
                <a:latin typeface="Times New Roman" pitchFamily="18" charset="0"/>
                <a:cs typeface="Times New Roman" pitchFamily="18" charset="0"/>
              </a:rPr>
              <a:t>Conclusion of student management system</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01662042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80</TotalTime>
  <Words>451</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Horizon</vt:lpstr>
      <vt:lpstr>mINI proJEct II  Student management system using python an django</vt:lpstr>
      <vt:lpstr>PYtHON</vt:lpstr>
      <vt:lpstr>DjangO</vt:lpstr>
      <vt:lpstr>Introduction of student management system</vt:lpstr>
      <vt:lpstr>Objective </vt:lpstr>
      <vt:lpstr>II level DFD</vt:lpstr>
      <vt:lpstr>Conclusion of student management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dell</dc:creator>
  <cp:lastModifiedBy>dell</cp:lastModifiedBy>
  <cp:revision>8</cp:revision>
  <dcterms:created xsi:type="dcterms:W3CDTF">2021-05-06T01:47:25Z</dcterms:created>
  <dcterms:modified xsi:type="dcterms:W3CDTF">2021-05-06T03:08:06Z</dcterms:modified>
</cp:coreProperties>
</file>