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86" r:id="rId1"/>
  </p:sldMasterIdLst>
  <p:sldIdLst>
    <p:sldId id="256" r:id="rId2"/>
    <p:sldId id="257" r:id="rId3"/>
    <p:sldId id="259" r:id="rId4"/>
    <p:sldId id="266" r:id="rId5"/>
    <p:sldId id="260" r:id="rId6"/>
    <p:sldId id="261" r:id="rId7"/>
    <p:sldId id="267" r:id="rId8"/>
    <p:sldId id="268" r:id="rId9"/>
    <p:sldId id="269" r:id="rId10"/>
    <p:sldId id="270" r:id="rId11"/>
    <p:sldId id="271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6" autoAdjust="0"/>
    <p:restoredTop sz="94660"/>
  </p:normalViewPr>
  <p:slideViewPr>
    <p:cSldViewPr snapToGrid="0">
      <p:cViewPr varScale="1">
        <p:scale>
          <a:sx n="88" d="100"/>
          <a:sy n="88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8ABE3C1-DBE1-495D-B57B-2849774B866A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161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462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288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70011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0023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59921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02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9861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075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722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694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5969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617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735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227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2786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33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6E9DEC-419B-4CC5-A080-3B06BD5A8291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8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  <p:sldLayoutId id="2147483999" r:id="rId13"/>
    <p:sldLayoutId id="2147484000" r:id="rId14"/>
    <p:sldLayoutId id="2147484001" r:id="rId15"/>
    <p:sldLayoutId id="2147484002" r:id="rId16"/>
    <p:sldLayoutId id="2147484003" r:id="rId17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6600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alligraphy" panose="03010101010101010101" pitchFamily="66" charset="0"/>
              </a:rPr>
              <a:t>PRESENTATION OF FINAL </a:t>
            </a:r>
            <a:r>
              <a:rPr lang="en-US" sz="6600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alligraphy" panose="03010101010101010101" pitchFamily="66" charset="0"/>
              </a:rPr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5122746"/>
            <a:ext cx="9001462" cy="1225781"/>
          </a:xfrm>
        </p:spPr>
        <p:txBody>
          <a:bodyPr/>
          <a:lstStyle/>
          <a:p>
            <a:r>
              <a:rPr lang="en-US" dirty="0">
                <a:latin typeface="Lucida Handwriting" panose="03010101010101010101" pitchFamily="66" charset="0"/>
              </a:rPr>
              <a:t>                                            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Lucida Handwriting" panose="03010101010101010101" pitchFamily="66" charset="0"/>
              </a:rPr>
              <a:t>BY </a:t>
            </a:r>
            <a:r>
              <a:rPr lang="en-US" sz="2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Lucida Handwriting" panose="03010101010101010101" pitchFamily="66" charset="0"/>
              </a:rPr>
              <a:t>Dilpreet</a:t>
            </a:r>
            <a:endParaRPr lang="en-US" sz="2800" dirty="0">
              <a:solidFill>
                <a:srgbClr val="00B0F0"/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8565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Projects </a:t>
            </a:r>
            <a:r>
              <a:rPr lang="en-IN" dirty="0" smtClean="0">
                <a:solidFill>
                  <a:schemeClr val="accent1"/>
                </a:solidFill>
              </a:rPr>
              <a:t>Page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0" y="263760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sz="3200" dirty="0" smtClean="0">
                <a:solidFill>
                  <a:schemeClr val="accent1"/>
                </a:solidFill>
              </a:rPr>
              <a:t>In  this page user can maintain the records </a:t>
            </a:r>
            <a:r>
              <a:rPr lang="en-IN" sz="3200" dirty="0" smtClean="0">
                <a:solidFill>
                  <a:schemeClr val="accent1"/>
                </a:solidFill>
              </a:rPr>
              <a:t>his </a:t>
            </a:r>
            <a:r>
              <a:rPr lang="en-IN" sz="3200" dirty="0" err="1" smtClean="0">
                <a:solidFill>
                  <a:schemeClr val="accent1"/>
                </a:solidFill>
              </a:rPr>
              <a:t>projetcs</a:t>
            </a:r>
            <a:r>
              <a:rPr lang="en-IN" sz="3200" dirty="0">
                <a:solidFill>
                  <a:schemeClr val="accent1"/>
                </a:solidFill>
              </a:rPr>
              <a:t> </a:t>
            </a:r>
            <a:r>
              <a:rPr lang="en-IN" sz="3200" dirty="0" smtClean="0">
                <a:solidFill>
                  <a:schemeClr val="accent1"/>
                </a:solidFill>
              </a:rPr>
              <a:t>based on its modules</a:t>
            </a:r>
            <a:endParaRPr lang="en-IN" sz="3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3499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Project Tasks Page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0" y="263760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sz="3200" dirty="0" smtClean="0">
                <a:solidFill>
                  <a:schemeClr val="accent1"/>
                </a:solidFill>
              </a:rPr>
              <a:t>In  this page user can maintain the records of </a:t>
            </a:r>
            <a:r>
              <a:rPr lang="en-IN" sz="3200" dirty="0" smtClean="0">
                <a:solidFill>
                  <a:schemeClr val="accent1"/>
                </a:solidFill>
              </a:rPr>
              <a:t>project tasks. How tasks available in </a:t>
            </a:r>
            <a:r>
              <a:rPr lang="en-IN" sz="3200" smtClean="0">
                <a:solidFill>
                  <a:schemeClr val="accent1"/>
                </a:solidFill>
              </a:rPr>
              <a:t>the project.</a:t>
            </a:r>
            <a:endParaRPr lang="en-IN" sz="3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551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5499-22C8-403D-8152-24641D8F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Register/Login [Users]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63E20-4E68-466D-AAAA-C2E7DD3F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Before </a:t>
            </a:r>
            <a:r>
              <a:rPr lang="en-IN" sz="2800" dirty="0" smtClean="0">
                <a:solidFill>
                  <a:schemeClr val="accent1"/>
                </a:solidFill>
              </a:rPr>
              <a:t>enter the project user will have to login with the right credentials </a:t>
            </a:r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If there is new user, then he/she needs to register first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36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B0210-A5BE-4337-8D6C-F0A7EE4FB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7200" dirty="0"/>
              <a:t>		</a:t>
            </a:r>
            <a:r>
              <a:rPr lang="en-IN" sz="9600" dirty="0">
                <a:solidFill>
                  <a:srgbClr val="FFFF00"/>
                </a:solidFill>
                <a:latin typeface="Lucida Handwriting" panose="03010101010101010101" pitchFamily="66" charset="0"/>
              </a:rPr>
              <a:t>	</a:t>
            </a:r>
            <a:r>
              <a:rPr lang="en-IN" sz="9600" dirty="0">
                <a:solidFill>
                  <a:schemeClr val="accent1"/>
                </a:solidFill>
                <a:latin typeface="Lucida Handwriting" panose="03010101010101010101" pitchFamily="66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816271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C1F7-2E76-4B95-9EFA-597A39F9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USED LANGUAGE IN PROJECT</a:t>
            </a:r>
            <a:br>
              <a:rPr lang="en-IN" dirty="0" smtClean="0">
                <a:solidFill>
                  <a:schemeClr val="accent1"/>
                </a:solidFill>
              </a:rPr>
            </a:br>
            <a:r>
              <a:rPr lang="en-IN" dirty="0" smtClean="0">
                <a:solidFill>
                  <a:schemeClr val="accent1"/>
                </a:solidFill>
              </a:rPr>
              <a:t>ASP.NET MVC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29F3-2C96-4B61-8791-CD174B829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The Model-View-Controller (</a:t>
            </a:r>
            <a:r>
              <a:rPr lang="en-US" sz="2400" b="1" dirty="0">
                <a:solidFill>
                  <a:schemeClr val="accent1"/>
                </a:solidFill>
              </a:rPr>
              <a:t>MVC</a:t>
            </a:r>
            <a:r>
              <a:rPr lang="en-US" sz="2400" dirty="0">
                <a:solidFill>
                  <a:schemeClr val="accent1"/>
                </a:solidFill>
              </a:rPr>
              <a:t>) </a:t>
            </a:r>
            <a:r>
              <a:rPr lang="en-US" sz="2400" b="1" dirty="0">
                <a:solidFill>
                  <a:schemeClr val="accent1"/>
                </a:solidFill>
              </a:rPr>
              <a:t>framework</a:t>
            </a:r>
            <a:r>
              <a:rPr lang="en-US" sz="2400" dirty="0">
                <a:solidFill>
                  <a:schemeClr val="accent1"/>
                </a:solidFill>
              </a:rPr>
              <a:t> is an architectural pattern that separates an application into three main logical components Model, View, and Controller. Hence the abbreviation </a:t>
            </a:r>
            <a:r>
              <a:rPr lang="en-US" sz="2400" b="1" dirty="0">
                <a:solidFill>
                  <a:schemeClr val="accent1"/>
                </a:solidFill>
              </a:rPr>
              <a:t>MVC</a:t>
            </a:r>
            <a:r>
              <a:rPr lang="en-US" sz="2400" dirty="0">
                <a:solidFill>
                  <a:schemeClr val="accent1"/>
                </a:solidFill>
              </a:rPr>
              <a:t>. 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Each </a:t>
            </a:r>
            <a:r>
              <a:rPr lang="en-US" sz="2400" b="1" dirty="0">
                <a:solidFill>
                  <a:schemeClr val="accent1"/>
                </a:solidFill>
              </a:rPr>
              <a:t>architecture</a:t>
            </a:r>
            <a:r>
              <a:rPr lang="en-US" sz="2400" dirty="0">
                <a:solidFill>
                  <a:schemeClr val="accent1"/>
                </a:solidFill>
              </a:rPr>
              <a:t> component is built to handle specific development aspect of an application.</a:t>
            </a:r>
            <a:endParaRPr lang="en-IN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617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7DE5-5AE5-42A9-9FBE-0DAED687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/>
                </a:solidFill>
              </a:rPr>
              <a:t>GOALS AND PURPOSE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8EE4C-AF1C-49C5-804A-489C0057B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accent1"/>
                </a:solidFill>
              </a:rPr>
              <a:t>This project is </a:t>
            </a:r>
            <a:r>
              <a:rPr lang="en-IN" sz="2400" dirty="0" smtClean="0">
                <a:solidFill>
                  <a:schemeClr val="accent1"/>
                </a:solidFill>
              </a:rPr>
              <a:t>Software requirement System</a:t>
            </a:r>
            <a:r>
              <a:rPr lang="en-IN" sz="2400" dirty="0" smtClean="0">
                <a:solidFill>
                  <a:schemeClr val="accent1"/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In this system we can handle the records in the </a:t>
            </a:r>
            <a:r>
              <a:rPr lang="en-US" sz="2400" dirty="0" err="1" smtClean="0">
                <a:solidFill>
                  <a:schemeClr val="accent1"/>
                </a:solidFill>
              </a:rPr>
              <a:t>softwares</a:t>
            </a:r>
            <a:r>
              <a:rPr lang="en-US" sz="2400" dirty="0" smtClean="0">
                <a:solidFill>
                  <a:schemeClr val="accent1"/>
                </a:solidFill>
              </a:rPr>
              <a:t> handling by software engineer.</a:t>
            </a:r>
            <a:endParaRPr lang="en-US" sz="2400" dirty="0" smtClean="0">
              <a:solidFill>
                <a:schemeClr val="accent1"/>
              </a:solidFill>
            </a:endParaRPr>
          </a:p>
          <a:p>
            <a:r>
              <a:rPr lang="en-US" sz="2400" dirty="0" smtClean="0">
                <a:solidFill>
                  <a:schemeClr val="accent1"/>
                </a:solidFill>
              </a:rPr>
              <a:t>The main purpose of this project is to keep the record of </a:t>
            </a:r>
            <a:r>
              <a:rPr lang="en-US" sz="2400" dirty="0" smtClean="0">
                <a:solidFill>
                  <a:schemeClr val="accent1"/>
                </a:solidFill>
              </a:rPr>
              <a:t>contracts, tasks, projects </a:t>
            </a:r>
            <a:r>
              <a:rPr lang="en-US" sz="2400" dirty="0" smtClean="0">
                <a:solidFill>
                  <a:schemeClr val="accent1"/>
                </a:solidFill>
              </a:rPr>
              <a:t>etc.</a:t>
            </a:r>
            <a:endParaRPr lang="en-IN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83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ADF0-3191-4379-BD71-BE49E7D8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AE396-337D-4956-AB62-8EC587264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sz="2400" dirty="0">
                <a:solidFill>
                  <a:schemeClr val="accent1"/>
                </a:solidFill>
              </a:rPr>
              <a:t>The target audience for this project are People who </a:t>
            </a:r>
            <a:r>
              <a:rPr lang="en-GB" sz="2400" dirty="0" smtClean="0">
                <a:solidFill>
                  <a:schemeClr val="accent1"/>
                </a:solidFill>
              </a:rPr>
              <a:t>can access this project who has </a:t>
            </a:r>
            <a:r>
              <a:rPr lang="en-GB" sz="2400" dirty="0" smtClean="0">
                <a:solidFill>
                  <a:schemeClr val="accent1"/>
                </a:solidFill>
              </a:rPr>
              <a:t>software company.</a:t>
            </a:r>
            <a:endParaRPr lang="en-GB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92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9D6D-ACC0-4297-AF63-41FE273C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BRIEF ABOUT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19223-C919-41CF-9FD0-1F5F69D05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There are </a:t>
            </a:r>
            <a:r>
              <a:rPr lang="en-IN" sz="2800" dirty="0" smtClean="0">
                <a:solidFill>
                  <a:schemeClr val="accent1"/>
                </a:solidFill>
              </a:rPr>
              <a:t>6 main </a:t>
            </a:r>
            <a:r>
              <a:rPr lang="en-IN" sz="2800" dirty="0">
                <a:solidFill>
                  <a:schemeClr val="accent1"/>
                </a:solidFill>
              </a:rPr>
              <a:t>pages – </a:t>
            </a:r>
          </a:p>
          <a:p>
            <a:r>
              <a:rPr lang="en-IN" sz="2800" dirty="0" smtClean="0">
                <a:solidFill>
                  <a:schemeClr val="accent1"/>
                </a:solidFill>
              </a:rPr>
              <a:t>Contract </a:t>
            </a:r>
            <a:r>
              <a:rPr lang="en-IN" sz="2800" dirty="0" smtClean="0">
                <a:solidFill>
                  <a:schemeClr val="accent1"/>
                </a:solidFill>
              </a:rPr>
              <a:t>Page 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 smtClean="0">
                <a:solidFill>
                  <a:schemeClr val="accent1"/>
                </a:solidFill>
              </a:rPr>
              <a:t>Contract Category </a:t>
            </a:r>
            <a:r>
              <a:rPr lang="en-IN" sz="2800" dirty="0" smtClean="0">
                <a:solidFill>
                  <a:schemeClr val="accent1"/>
                </a:solidFill>
              </a:rPr>
              <a:t>Page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 smtClean="0">
                <a:solidFill>
                  <a:schemeClr val="accent1"/>
                </a:solidFill>
              </a:rPr>
              <a:t>Task Orders </a:t>
            </a:r>
            <a:r>
              <a:rPr lang="en-IN" sz="2800" dirty="0" smtClean="0">
                <a:solidFill>
                  <a:schemeClr val="accent1"/>
                </a:solidFill>
              </a:rPr>
              <a:t>Page</a:t>
            </a:r>
          </a:p>
          <a:p>
            <a:r>
              <a:rPr lang="en-IN" sz="2800" dirty="0" smtClean="0">
                <a:solidFill>
                  <a:schemeClr val="accent1"/>
                </a:solidFill>
              </a:rPr>
              <a:t>Task Order </a:t>
            </a:r>
            <a:r>
              <a:rPr lang="en-IN" sz="2800" dirty="0" err="1" smtClean="0">
                <a:solidFill>
                  <a:schemeClr val="accent1"/>
                </a:solidFill>
              </a:rPr>
              <a:t>Labor</a:t>
            </a:r>
            <a:r>
              <a:rPr lang="en-IN" sz="2800" dirty="0" smtClean="0">
                <a:solidFill>
                  <a:schemeClr val="accent1"/>
                </a:solidFill>
              </a:rPr>
              <a:t> Category </a:t>
            </a:r>
            <a:r>
              <a:rPr lang="en-IN" sz="2800" dirty="0" smtClean="0">
                <a:solidFill>
                  <a:schemeClr val="accent1"/>
                </a:solidFill>
              </a:rPr>
              <a:t>Page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 smtClean="0">
                <a:solidFill>
                  <a:schemeClr val="accent1"/>
                </a:solidFill>
              </a:rPr>
              <a:t>Projects Page</a:t>
            </a:r>
          </a:p>
          <a:p>
            <a:r>
              <a:rPr lang="en-IN" sz="2800" dirty="0" smtClean="0">
                <a:solidFill>
                  <a:schemeClr val="accent1"/>
                </a:solidFill>
              </a:rPr>
              <a:t>Project Tasks</a:t>
            </a:r>
            <a:endParaRPr lang="en-IN" sz="2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4030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Contract </a:t>
            </a:r>
            <a:r>
              <a:rPr lang="en-IN" dirty="0" smtClean="0">
                <a:solidFill>
                  <a:schemeClr val="accent1"/>
                </a:solidFill>
              </a:rPr>
              <a:t>Page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0" y="263760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dirty="0" smtClean="0">
                <a:solidFill>
                  <a:schemeClr val="accent1"/>
                </a:solidFill>
              </a:rPr>
              <a:t>In</a:t>
            </a:r>
            <a:r>
              <a:rPr lang="en-IN" sz="3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en-IN" sz="3200" dirty="0" smtClean="0">
                <a:solidFill>
                  <a:schemeClr val="accent1"/>
                </a:solidFill>
              </a:rPr>
              <a:t>this page user can </a:t>
            </a:r>
            <a:r>
              <a:rPr lang="en-IN" sz="3200" dirty="0" smtClean="0">
                <a:solidFill>
                  <a:schemeClr val="accent1"/>
                </a:solidFill>
              </a:rPr>
              <a:t>add the records of contrac</a:t>
            </a:r>
            <a:r>
              <a:rPr lang="en-IN" sz="3200" dirty="0" smtClean="0">
                <a:solidFill>
                  <a:schemeClr val="accent1"/>
                </a:solidFill>
              </a:rPr>
              <a:t>t details. </a:t>
            </a:r>
            <a:endParaRPr lang="en-IN" sz="32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747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Contract Category </a:t>
            </a:r>
            <a:r>
              <a:rPr lang="en-IN" dirty="0" smtClean="0">
                <a:solidFill>
                  <a:schemeClr val="accent1"/>
                </a:solidFill>
              </a:rPr>
              <a:t>Page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0" y="263760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dirty="0" smtClean="0">
                <a:solidFill>
                  <a:schemeClr val="accent1"/>
                </a:solidFill>
              </a:rPr>
              <a:t>In this page user can add edit delete and view the </a:t>
            </a:r>
            <a:r>
              <a:rPr lang="en-IN" sz="3200" dirty="0" smtClean="0">
                <a:solidFill>
                  <a:schemeClr val="accent1"/>
                </a:solidFill>
              </a:rPr>
              <a:t>contract category. Like which category project’s contract is belonged. Its ecommerce or </a:t>
            </a:r>
            <a:r>
              <a:rPr lang="en-IN" sz="3200" dirty="0" err="1" smtClean="0">
                <a:solidFill>
                  <a:schemeClr val="accent1"/>
                </a:solidFill>
              </a:rPr>
              <a:t>erp</a:t>
            </a:r>
            <a:r>
              <a:rPr lang="en-IN" sz="3200" dirty="0" smtClean="0">
                <a:solidFill>
                  <a:schemeClr val="accent1"/>
                </a:solidFill>
              </a:rPr>
              <a:t> system.</a:t>
            </a:r>
            <a:endParaRPr lang="en-IN" sz="32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3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6965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dirty="0" smtClean="0">
                <a:solidFill>
                  <a:schemeClr val="accent1"/>
                </a:solidFill>
              </a:rPr>
              <a:t>Task Order P</a:t>
            </a:r>
            <a:r>
              <a:rPr lang="en-IN" dirty="0" smtClean="0">
                <a:solidFill>
                  <a:schemeClr val="accent1"/>
                </a:solidFill>
              </a:rPr>
              <a:t>age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0" y="263760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sz="3200" dirty="0" smtClean="0">
                <a:solidFill>
                  <a:schemeClr val="accent1"/>
                </a:solidFill>
              </a:rPr>
              <a:t>In  this page user can maintain the records of </a:t>
            </a:r>
            <a:r>
              <a:rPr lang="en-IN" sz="3200" dirty="0" smtClean="0">
                <a:solidFill>
                  <a:schemeClr val="accent1"/>
                </a:solidFill>
              </a:rPr>
              <a:t>tasks which he is giving to is team.</a:t>
            </a:r>
            <a:endParaRPr lang="en-IN" sz="3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8311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Task Order </a:t>
            </a:r>
            <a:r>
              <a:rPr lang="en-IN" dirty="0" err="1" smtClean="0">
                <a:solidFill>
                  <a:schemeClr val="accent1"/>
                </a:solidFill>
              </a:rPr>
              <a:t>Labor</a:t>
            </a:r>
            <a:r>
              <a:rPr lang="en-IN" dirty="0" smtClean="0">
                <a:solidFill>
                  <a:schemeClr val="accent1"/>
                </a:solidFill>
              </a:rPr>
              <a:t> Category </a:t>
            </a:r>
            <a:r>
              <a:rPr lang="en-IN" dirty="0" smtClean="0">
                <a:solidFill>
                  <a:schemeClr val="accent1"/>
                </a:solidFill>
              </a:rPr>
              <a:t>Page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0" y="263760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sz="3200" dirty="0" smtClean="0">
                <a:solidFill>
                  <a:schemeClr val="accent1"/>
                </a:solidFill>
              </a:rPr>
              <a:t>In  this page user can maintain the records of </a:t>
            </a:r>
            <a:r>
              <a:rPr lang="en-IN" sz="3200" dirty="0" smtClean="0">
                <a:solidFill>
                  <a:schemeClr val="accent1"/>
                </a:solidFill>
              </a:rPr>
              <a:t>Task orders. And who is working on this task like software team testing team etc.</a:t>
            </a:r>
            <a:endParaRPr lang="en-IN" sz="3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60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297</TotalTime>
  <Words>283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Garamond</vt:lpstr>
      <vt:lpstr>Lucida Calligraphy</vt:lpstr>
      <vt:lpstr>Lucida Handwriting</vt:lpstr>
      <vt:lpstr>Organic</vt:lpstr>
      <vt:lpstr>PRESENTATION OF FINAL PROJECT</vt:lpstr>
      <vt:lpstr>USED LANGUAGE IN PROJECT ASP.NET MVC</vt:lpstr>
      <vt:lpstr>GOALS AND PURPOSE OF THIS PROJECT</vt:lpstr>
      <vt:lpstr>TARGET AUDIENCE</vt:lpstr>
      <vt:lpstr>BRIEF ABOUT WEB APP</vt:lpstr>
      <vt:lpstr>Contract Page</vt:lpstr>
      <vt:lpstr>Contract Category Page</vt:lpstr>
      <vt:lpstr> Task Order Page</vt:lpstr>
      <vt:lpstr>Task Order Labor Category Page</vt:lpstr>
      <vt:lpstr>Projects Page</vt:lpstr>
      <vt:lpstr>Project Tasks Page</vt:lpstr>
      <vt:lpstr>Register/Login [Users]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Sukhmanpreet Singh Romana</dc:creator>
  <cp:lastModifiedBy>Nirmal Singh</cp:lastModifiedBy>
  <cp:revision>128</cp:revision>
  <dcterms:created xsi:type="dcterms:W3CDTF">2021-02-12T00:48:23Z</dcterms:created>
  <dcterms:modified xsi:type="dcterms:W3CDTF">2021-11-25T20:50:08Z</dcterms:modified>
</cp:coreProperties>
</file>