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7" r:id="rId5"/>
    <p:sldId id="258" r:id="rId6"/>
    <p:sldId id="279" r:id="rId7"/>
    <p:sldId id="280" r:id="rId8"/>
    <p:sldId id="281" r:id="rId9"/>
    <p:sldId id="282" r:id="rId10"/>
    <p:sldId id="283" r:id="rId11"/>
    <p:sldId id="284" r:id="rId12"/>
    <p:sldId id="285" r:id="rId13"/>
    <p:sldId id="287" r:id="rId14"/>
    <p:sldId id="275" r:id="rId15"/>
    <p:sldId id="276" r:id="rId16"/>
    <p:sldId id="277" r:id="rId17"/>
    <p:sldId id="278" r:id="rId18"/>
    <p:sldId id="264" r:id="rId19"/>
    <p:sldId id="267" r:id="rId20"/>
    <p:sldId id="265" r:id="rId21"/>
    <p:sldId id="266" r:id="rId22"/>
    <p:sldId id="268" r:id="rId23"/>
    <p:sldId id="269" r:id="rId24"/>
    <p:sldId id="270" r:id="rId25"/>
    <p:sldId id="271" r:id="rId26"/>
    <p:sldId id="272" r:id="rId27"/>
    <p:sldId id="273" r:id="rId28"/>
    <p:sldId id="274" r:id="rId29"/>
    <p:sldId id="288"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48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67CBB-EC97-466A-BFE4-6A2BBC6973A9}" v="127" dt="2017-08-31T14:28:03.059"/>
    <p1510:client id="{964B7AFF-C277-42EB-97AA-88C8EB1ADA66}" v="21" dt="2017-08-31T15:16:07.374"/>
    <p1510:client id="{F15B4AAE-0E7E-420A-A902-8862D2E9187B}" v="11" dt="2017-08-31T16:48:20.910"/>
    <p1510:client id="{D0BC9C02-96D0-401B-B910-6BA106361C96}" v="95" dt="2017-08-31T16:32:07.402"/>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43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58A2F8-C1DA-438C-9779-904301A3BAB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vi-VN"/>
        </a:p>
      </dgm:t>
    </dgm:pt>
    <dgm:pt modelId="{48422B9E-4E8D-433F-A922-C3541530E6AA}">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Các hệ thống quản lý mã nguồn phải bao gồm các tính năng sau:</a:t>
          </a:r>
        </a:p>
      </dgm:t>
    </dgm:pt>
    <dgm:pt modelId="{C52505D2-F3B4-4E38-9F20-5A9C96051272}" type="parTrans" cxnId="{0B969282-C8C0-435B-A6C3-72DFC2F75171}">
      <dgm:prSet/>
      <dgm:spPr/>
      <dgm:t>
        <a:bodyPr/>
        <a:lstStyle/>
        <a:p>
          <a:endParaRPr lang="vi-VN"/>
        </a:p>
      </dgm:t>
    </dgm:pt>
    <dgm:pt modelId="{7DE75D83-40D4-4567-92AE-60516B995F7A}" type="sibTrans" cxnId="{0B969282-C8C0-435B-A6C3-72DFC2F75171}">
      <dgm:prSet/>
      <dgm:spPr/>
      <dgm:t>
        <a:bodyPr/>
        <a:lstStyle/>
        <a:p>
          <a:endParaRPr lang="vi-VN"/>
        </a:p>
      </dgm:t>
    </dgm:pt>
    <dgm:pt modelId="{0897F0E3-3432-40D7-B347-A4734C2BE23A}">
      <dgm:prSet custT="1"/>
      <dgm:spPr/>
      <dgm:t>
        <a:bodyPr/>
        <a:lstStyle/>
        <a:p>
          <a:pPr rtl="0"/>
          <a:r>
            <a:rPr lang="en-US" sz="2400">
              <a:latin typeface="Tahoma" panose="020B0604030504040204" pitchFamily="34" charset="0"/>
              <a:ea typeface="Tahoma" panose="020B0604030504040204" pitchFamily="34" charset="0"/>
              <a:cs typeface="Tahoma" panose="020B0604030504040204" pitchFamily="34" charset="0"/>
            </a:rPr>
            <a:t>Xác thực truy cập</a:t>
          </a:r>
          <a:endParaRPr lang="vi-VN" sz="2400">
            <a:latin typeface="Tahoma" panose="020B0604030504040204" pitchFamily="34" charset="0"/>
            <a:ea typeface="Tahoma" panose="020B0604030504040204" pitchFamily="34" charset="0"/>
            <a:cs typeface="Tahoma" panose="020B0604030504040204" pitchFamily="34" charset="0"/>
          </a:endParaRPr>
        </a:p>
      </dgm:t>
    </dgm:pt>
    <dgm:pt modelId="{BAA96413-833E-4E31-A127-ECEB233E524C}" type="parTrans" cxnId="{37EFC2D5-5282-4478-AEEF-0BED52E32630}">
      <dgm:prSet/>
      <dgm:spPr/>
      <dgm:t>
        <a:bodyPr/>
        <a:lstStyle/>
        <a:p>
          <a:endParaRPr lang="vi-VN"/>
        </a:p>
      </dgm:t>
    </dgm:pt>
    <dgm:pt modelId="{74BE859D-12A7-4609-B556-BFB4F0F1DA75}" type="sibTrans" cxnId="{37EFC2D5-5282-4478-AEEF-0BED52E32630}">
      <dgm:prSet/>
      <dgm:spPr/>
      <dgm:t>
        <a:bodyPr/>
        <a:lstStyle/>
        <a:p>
          <a:endParaRPr lang="vi-VN"/>
        </a:p>
      </dgm:t>
    </dgm:pt>
    <dgm:pt modelId="{1A29EE16-5B50-4F5F-B9B1-FCF13333881A}">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Theo dõi lịch sử sửa đổi</a:t>
          </a:r>
        </a:p>
      </dgm:t>
    </dgm:pt>
    <dgm:pt modelId="{E21EE9B6-0DDD-4D87-BE37-DFE825A8390C}" type="parTrans" cxnId="{A5D83765-7B32-4881-8321-4515117927F4}">
      <dgm:prSet/>
      <dgm:spPr/>
      <dgm:t>
        <a:bodyPr/>
        <a:lstStyle/>
        <a:p>
          <a:endParaRPr lang="vi-VN"/>
        </a:p>
      </dgm:t>
    </dgm:pt>
    <dgm:pt modelId="{8A89146E-8007-4BFC-86A8-7C8F6FA7EF84}" type="sibTrans" cxnId="{A5D83765-7B32-4881-8321-4515117927F4}">
      <dgm:prSet/>
      <dgm:spPr/>
      <dgm:t>
        <a:bodyPr/>
        <a:lstStyle/>
        <a:p>
          <a:endParaRPr lang="vi-VN"/>
        </a:p>
      </dgm:t>
    </dgm:pt>
    <dgm:pt modelId="{1F9880FA-062B-413F-8E6B-588E846E8FCA}">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Theo dõi các phiên bản</a:t>
          </a:r>
        </a:p>
      </dgm:t>
    </dgm:pt>
    <dgm:pt modelId="{6E38E5AC-6DFB-4F76-9AC0-AA6040402845}" type="parTrans" cxnId="{5EC9AC73-A63D-4383-82E4-5DE02B3DE745}">
      <dgm:prSet/>
      <dgm:spPr/>
      <dgm:t>
        <a:bodyPr/>
        <a:lstStyle/>
        <a:p>
          <a:endParaRPr lang="vi-VN"/>
        </a:p>
      </dgm:t>
    </dgm:pt>
    <dgm:pt modelId="{DE3FE09A-016F-42CE-83A6-A16BE45EDED3}" type="sibTrans" cxnId="{5EC9AC73-A63D-4383-82E4-5DE02B3DE745}">
      <dgm:prSet/>
      <dgm:spPr/>
      <dgm:t>
        <a:bodyPr/>
        <a:lstStyle/>
        <a:p>
          <a:endParaRPr lang="vi-VN"/>
        </a:p>
      </dgm:t>
    </dgm:pt>
    <dgm:pt modelId="{D2B7E4D1-FB80-4A6A-BE12-A953E4F2928A}" type="pres">
      <dgm:prSet presAssocID="{FF58A2F8-C1DA-438C-9779-904301A3BAB3}" presName="hierChild1" presStyleCnt="0">
        <dgm:presLayoutVars>
          <dgm:orgChart val="1"/>
          <dgm:chPref val="1"/>
          <dgm:dir/>
          <dgm:animOne val="branch"/>
          <dgm:animLvl val="lvl"/>
          <dgm:resizeHandles/>
        </dgm:presLayoutVars>
      </dgm:prSet>
      <dgm:spPr/>
      <dgm:t>
        <a:bodyPr/>
        <a:lstStyle/>
        <a:p>
          <a:endParaRPr lang="vi-VN"/>
        </a:p>
      </dgm:t>
    </dgm:pt>
    <dgm:pt modelId="{C1C894BE-E458-4B18-B0C7-BECA22E2B35B}" type="pres">
      <dgm:prSet presAssocID="{48422B9E-4E8D-433F-A922-C3541530E6AA}" presName="hierRoot1" presStyleCnt="0">
        <dgm:presLayoutVars>
          <dgm:hierBranch val="init"/>
        </dgm:presLayoutVars>
      </dgm:prSet>
      <dgm:spPr/>
    </dgm:pt>
    <dgm:pt modelId="{01DB61D6-62DC-4BB9-A5B8-B3D9D715DFEF}" type="pres">
      <dgm:prSet presAssocID="{48422B9E-4E8D-433F-A922-C3541530E6AA}" presName="rootComposite1" presStyleCnt="0"/>
      <dgm:spPr/>
    </dgm:pt>
    <dgm:pt modelId="{CEE6228D-2C19-46C5-A0D7-0F42FCA721C1}" type="pres">
      <dgm:prSet presAssocID="{48422B9E-4E8D-433F-A922-C3541530E6AA}" presName="rootText1" presStyleLbl="node0" presStyleIdx="0" presStyleCnt="1" custScaleX="177219" custScaleY="185863">
        <dgm:presLayoutVars>
          <dgm:chPref val="3"/>
        </dgm:presLayoutVars>
      </dgm:prSet>
      <dgm:spPr/>
      <dgm:t>
        <a:bodyPr/>
        <a:lstStyle/>
        <a:p>
          <a:endParaRPr lang="vi-VN"/>
        </a:p>
      </dgm:t>
    </dgm:pt>
    <dgm:pt modelId="{AE364135-4CC4-4B34-A252-7040BE0068A7}" type="pres">
      <dgm:prSet presAssocID="{48422B9E-4E8D-433F-A922-C3541530E6AA}" presName="rootConnector1" presStyleLbl="node1" presStyleIdx="0" presStyleCnt="0"/>
      <dgm:spPr/>
      <dgm:t>
        <a:bodyPr/>
        <a:lstStyle/>
        <a:p>
          <a:endParaRPr lang="vi-VN"/>
        </a:p>
      </dgm:t>
    </dgm:pt>
    <dgm:pt modelId="{8BC72A85-389F-491E-B910-01878E5BF1A7}" type="pres">
      <dgm:prSet presAssocID="{48422B9E-4E8D-433F-A922-C3541530E6AA}" presName="hierChild2" presStyleCnt="0"/>
      <dgm:spPr/>
    </dgm:pt>
    <dgm:pt modelId="{F3D34C51-8125-4976-867E-CA0E2294219F}" type="pres">
      <dgm:prSet presAssocID="{BAA96413-833E-4E31-A127-ECEB233E524C}" presName="Name37" presStyleLbl="parChTrans1D2" presStyleIdx="0" presStyleCnt="3"/>
      <dgm:spPr/>
      <dgm:t>
        <a:bodyPr/>
        <a:lstStyle/>
        <a:p>
          <a:endParaRPr lang="vi-VN"/>
        </a:p>
      </dgm:t>
    </dgm:pt>
    <dgm:pt modelId="{BBFBB9C8-534B-4F45-8051-9627ADAEBD2B}" type="pres">
      <dgm:prSet presAssocID="{0897F0E3-3432-40D7-B347-A4734C2BE23A}" presName="hierRoot2" presStyleCnt="0">
        <dgm:presLayoutVars>
          <dgm:hierBranch val="init"/>
        </dgm:presLayoutVars>
      </dgm:prSet>
      <dgm:spPr/>
    </dgm:pt>
    <dgm:pt modelId="{15A9BB00-8F3C-4196-B67A-D493CFC0C6F2}" type="pres">
      <dgm:prSet presAssocID="{0897F0E3-3432-40D7-B347-A4734C2BE23A}" presName="rootComposite" presStyleCnt="0"/>
      <dgm:spPr/>
    </dgm:pt>
    <dgm:pt modelId="{B4417DB2-AA8E-405F-B1BD-E4254E6A05AE}" type="pres">
      <dgm:prSet presAssocID="{0897F0E3-3432-40D7-B347-A4734C2BE23A}" presName="rootText" presStyleLbl="node2" presStyleIdx="0" presStyleCnt="3" custScaleY="127531">
        <dgm:presLayoutVars>
          <dgm:chPref val="3"/>
        </dgm:presLayoutVars>
      </dgm:prSet>
      <dgm:spPr/>
      <dgm:t>
        <a:bodyPr/>
        <a:lstStyle/>
        <a:p>
          <a:endParaRPr lang="vi-VN"/>
        </a:p>
      </dgm:t>
    </dgm:pt>
    <dgm:pt modelId="{9E044B06-9510-4D63-BBBB-CBE2EFB876B6}" type="pres">
      <dgm:prSet presAssocID="{0897F0E3-3432-40D7-B347-A4734C2BE23A}" presName="rootConnector" presStyleLbl="node2" presStyleIdx="0" presStyleCnt="3"/>
      <dgm:spPr/>
      <dgm:t>
        <a:bodyPr/>
        <a:lstStyle/>
        <a:p>
          <a:endParaRPr lang="vi-VN"/>
        </a:p>
      </dgm:t>
    </dgm:pt>
    <dgm:pt modelId="{4CEB8E13-5FC0-4ABE-A547-1A6D5811B47E}" type="pres">
      <dgm:prSet presAssocID="{0897F0E3-3432-40D7-B347-A4734C2BE23A}" presName="hierChild4" presStyleCnt="0"/>
      <dgm:spPr/>
    </dgm:pt>
    <dgm:pt modelId="{1F35934D-E5E6-4256-A5DE-F5E4722C0FB9}" type="pres">
      <dgm:prSet presAssocID="{0897F0E3-3432-40D7-B347-A4734C2BE23A}" presName="hierChild5" presStyleCnt="0"/>
      <dgm:spPr/>
    </dgm:pt>
    <dgm:pt modelId="{659A88F5-DFEB-4FE5-8629-8DC70C1673E1}" type="pres">
      <dgm:prSet presAssocID="{E21EE9B6-0DDD-4D87-BE37-DFE825A8390C}" presName="Name37" presStyleLbl="parChTrans1D2" presStyleIdx="1" presStyleCnt="3"/>
      <dgm:spPr/>
      <dgm:t>
        <a:bodyPr/>
        <a:lstStyle/>
        <a:p>
          <a:endParaRPr lang="vi-VN"/>
        </a:p>
      </dgm:t>
    </dgm:pt>
    <dgm:pt modelId="{7409257E-B807-4B1E-92A6-7CD288423400}" type="pres">
      <dgm:prSet presAssocID="{1A29EE16-5B50-4F5F-B9B1-FCF13333881A}" presName="hierRoot2" presStyleCnt="0">
        <dgm:presLayoutVars>
          <dgm:hierBranch val="init"/>
        </dgm:presLayoutVars>
      </dgm:prSet>
      <dgm:spPr/>
    </dgm:pt>
    <dgm:pt modelId="{6DD7F983-449E-4CCB-91D2-82DD9A97F0BB}" type="pres">
      <dgm:prSet presAssocID="{1A29EE16-5B50-4F5F-B9B1-FCF13333881A}" presName="rootComposite" presStyleCnt="0"/>
      <dgm:spPr/>
    </dgm:pt>
    <dgm:pt modelId="{F034A805-02EC-4D83-85D0-B8A88D0AF7C9}" type="pres">
      <dgm:prSet presAssocID="{1A29EE16-5B50-4F5F-B9B1-FCF13333881A}" presName="rootText" presStyleLbl="node2" presStyleIdx="1" presStyleCnt="3" custScaleY="132537">
        <dgm:presLayoutVars>
          <dgm:chPref val="3"/>
        </dgm:presLayoutVars>
      </dgm:prSet>
      <dgm:spPr/>
      <dgm:t>
        <a:bodyPr/>
        <a:lstStyle/>
        <a:p>
          <a:endParaRPr lang="vi-VN"/>
        </a:p>
      </dgm:t>
    </dgm:pt>
    <dgm:pt modelId="{A0957B4E-D0EF-41E5-BA8E-F9F66B815BE2}" type="pres">
      <dgm:prSet presAssocID="{1A29EE16-5B50-4F5F-B9B1-FCF13333881A}" presName="rootConnector" presStyleLbl="node2" presStyleIdx="1" presStyleCnt="3"/>
      <dgm:spPr/>
      <dgm:t>
        <a:bodyPr/>
        <a:lstStyle/>
        <a:p>
          <a:endParaRPr lang="vi-VN"/>
        </a:p>
      </dgm:t>
    </dgm:pt>
    <dgm:pt modelId="{299BEA84-7985-4140-B1BE-6B473FFB957B}" type="pres">
      <dgm:prSet presAssocID="{1A29EE16-5B50-4F5F-B9B1-FCF13333881A}" presName="hierChild4" presStyleCnt="0"/>
      <dgm:spPr/>
    </dgm:pt>
    <dgm:pt modelId="{A61EDB96-2536-48D2-94B9-F7138B19ED77}" type="pres">
      <dgm:prSet presAssocID="{1A29EE16-5B50-4F5F-B9B1-FCF13333881A}" presName="hierChild5" presStyleCnt="0"/>
      <dgm:spPr/>
    </dgm:pt>
    <dgm:pt modelId="{AA8237BA-3ED2-47D3-8D64-6907707F729A}" type="pres">
      <dgm:prSet presAssocID="{6E38E5AC-6DFB-4F76-9AC0-AA6040402845}" presName="Name37" presStyleLbl="parChTrans1D2" presStyleIdx="2" presStyleCnt="3"/>
      <dgm:spPr/>
      <dgm:t>
        <a:bodyPr/>
        <a:lstStyle/>
        <a:p>
          <a:endParaRPr lang="vi-VN"/>
        </a:p>
      </dgm:t>
    </dgm:pt>
    <dgm:pt modelId="{6953EE47-DB15-4309-904C-7ADDD74F8CF9}" type="pres">
      <dgm:prSet presAssocID="{1F9880FA-062B-413F-8E6B-588E846E8FCA}" presName="hierRoot2" presStyleCnt="0">
        <dgm:presLayoutVars>
          <dgm:hierBranch val="init"/>
        </dgm:presLayoutVars>
      </dgm:prSet>
      <dgm:spPr/>
    </dgm:pt>
    <dgm:pt modelId="{FD9BCE57-1878-4600-9E88-271B50F14658}" type="pres">
      <dgm:prSet presAssocID="{1F9880FA-062B-413F-8E6B-588E846E8FCA}" presName="rootComposite" presStyleCnt="0"/>
      <dgm:spPr/>
    </dgm:pt>
    <dgm:pt modelId="{7292707E-432B-40B2-B56B-493F0D8CF3C7}" type="pres">
      <dgm:prSet presAssocID="{1F9880FA-062B-413F-8E6B-588E846E8FCA}" presName="rootText" presStyleLbl="node2" presStyleIdx="2" presStyleCnt="3" custScaleY="135040">
        <dgm:presLayoutVars>
          <dgm:chPref val="3"/>
        </dgm:presLayoutVars>
      </dgm:prSet>
      <dgm:spPr/>
      <dgm:t>
        <a:bodyPr/>
        <a:lstStyle/>
        <a:p>
          <a:endParaRPr lang="vi-VN"/>
        </a:p>
      </dgm:t>
    </dgm:pt>
    <dgm:pt modelId="{AC10801C-FF61-47D2-9381-A006DC7F3B63}" type="pres">
      <dgm:prSet presAssocID="{1F9880FA-062B-413F-8E6B-588E846E8FCA}" presName="rootConnector" presStyleLbl="node2" presStyleIdx="2" presStyleCnt="3"/>
      <dgm:spPr/>
      <dgm:t>
        <a:bodyPr/>
        <a:lstStyle/>
        <a:p>
          <a:endParaRPr lang="vi-VN"/>
        </a:p>
      </dgm:t>
    </dgm:pt>
    <dgm:pt modelId="{B34757B7-2C34-48E7-BC81-185C3DC3B878}" type="pres">
      <dgm:prSet presAssocID="{1F9880FA-062B-413F-8E6B-588E846E8FCA}" presName="hierChild4" presStyleCnt="0"/>
      <dgm:spPr/>
    </dgm:pt>
    <dgm:pt modelId="{BE10909A-BB17-45E4-AFD8-930E06CD4BC7}" type="pres">
      <dgm:prSet presAssocID="{1F9880FA-062B-413F-8E6B-588E846E8FCA}" presName="hierChild5" presStyleCnt="0"/>
      <dgm:spPr/>
    </dgm:pt>
    <dgm:pt modelId="{6DD69AC4-8C7E-4E2C-A39C-3AA6C8A63488}" type="pres">
      <dgm:prSet presAssocID="{48422B9E-4E8D-433F-A922-C3541530E6AA}" presName="hierChild3" presStyleCnt="0"/>
      <dgm:spPr/>
    </dgm:pt>
  </dgm:ptLst>
  <dgm:cxnLst>
    <dgm:cxn modelId="{A900C756-44FE-4152-96B5-876A85C4E17E}" type="presOf" srcId="{6E38E5AC-6DFB-4F76-9AC0-AA6040402845}" destId="{AA8237BA-3ED2-47D3-8D64-6907707F729A}" srcOrd="0" destOrd="0" presId="urn:microsoft.com/office/officeart/2005/8/layout/orgChart1"/>
    <dgm:cxn modelId="{2F34F3B5-59F5-48EE-AA6B-5B9E015A3B19}" type="presOf" srcId="{1A29EE16-5B50-4F5F-B9B1-FCF13333881A}" destId="{A0957B4E-D0EF-41E5-BA8E-F9F66B815BE2}" srcOrd="1" destOrd="0" presId="urn:microsoft.com/office/officeart/2005/8/layout/orgChart1"/>
    <dgm:cxn modelId="{3F06158F-1C7C-439A-A97C-045F52DF2A3A}" type="presOf" srcId="{48422B9E-4E8D-433F-A922-C3541530E6AA}" destId="{CEE6228D-2C19-46C5-A0D7-0F42FCA721C1}" srcOrd="0" destOrd="0" presId="urn:microsoft.com/office/officeart/2005/8/layout/orgChart1"/>
    <dgm:cxn modelId="{0B969282-C8C0-435B-A6C3-72DFC2F75171}" srcId="{FF58A2F8-C1DA-438C-9779-904301A3BAB3}" destId="{48422B9E-4E8D-433F-A922-C3541530E6AA}" srcOrd="0" destOrd="0" parTransId="{C52505D2-F3B4-4E38-9F20-5A9C96051272}" sibTransId="{7DE75D83-40D4-4567-92AE-60516B995F7A}"/>
    <dgm:cxn modelId="{A5D83765-7B32-4881-8321-4515117927F4}" srcId="{48422B9E-4E8D-433F-A922-C3541530E6AA}" destId="{1A29EE16-5B50-4F5F-B9B1-FCF13333881A}" srcOrd="1" destOrd="0" parTransId="{E21EE9B6-0DDD-4D87-BE37-DFE825A8390C}" sibTransId="{8A89146E-8007-4BFC-86A8-7C8F6FA7EF84}"/>
    <dgm:cxn modelId="{BA671F63-40A5-4BD0-A959-5DD2D6EADCC6}" type="presOf" srcId="{1A29EE16-5B50-4F5F-B9B1-FCF13333881A}" destId="{F034A805-02EC-4D83-85D0-B8A88D0AF7C9}" srcOrd="0" destOrd="0" presId="urn:microsoft.com/office/officeart/2005/8/layout/orgChart1"/>
    <dgm:cxn modelId="{07A855CA-011E-4A8E-B49C-F85A06342A0C}" type="presOf" srcId="{BAA96413-833E-4E31-A127-ECEB233E524C}" destId="{F3D34C51-8125-4976-867E-CA0E2294219F}" srcOrd="0" destOrd="0" presId="urn:microsoft.com/office/officeart/2005/8/layout/orgChart1"/>
    <dgm:cxn modelId="{8F833D7A-A449-4875-9069-6121043FDCEA}" type="presOf" srcId="{FF58A2F8-C1DA-438C-9779-904301A3BAB3}" destId="{D2B7E4D1-FB80-4A6A-BE12-A953E4F2928A}" srcOrd="0" destOrd="0" presId="urn:microsoft.com/office/officeart/2005/8/layout/orgChart1"/>
    <dgm:cxn modelId="{55CB588F-0EDD-461C-90D9-6FB7470D8A03}" type="presOf" srcId="{48422B9E-4E8D-433F-A922-C3541530E6AA}" destId="{AE364135-4CC4-4B34-A252-7040BE0068A7}" srcOrd="1" destOrd="0" presId="urn:microsoft.com/office/officeart/2005/8/layout/orgChart1"/>
    <dgm:cxn modelId="{F4F7320A-D942-4F5B-AFC8-85D13AE50F13}" type="presOf" srcId="{0897F0E3-3432-40D7-B347-A4734C2BE23A}" destId="{9E044B06-9510-4D63-BBBB-CBE2EFB876B6}" srcOrd="1" destOrd="0" presId="urn:microsoft.com/office/officeart/2005/8/layout/orgChart1"/>
    <dgm:cxn modelId="{70901C88-D268-4C29-B1FD-4DE55C3E8023}" type="presOf" srcId="{0897F0E3-3432-40D7-B347-A4734C2BE23A}" destId="{B4417DB2-AA8E-405F-B1BD-E4254E6A05AE}" srcOrd="0" destOrd="0" presId="urn:microsoft.com/office/officeart/2005/8/layout/orgChart1"/>
    <dgm:cxn modelId="{5EC9AC73-A63D-4383-82E4-5DE02B3DE745}" srcId="{48422B9E-4E8D-433F-A922-C3541530E6AA}" destId="{1F9880FA-062B-413F-8E6B-588E846E8FCA}" srcOrd="2" destOrd="0" parTransId="{6E38E5AC-6DFB-4F76-9AC0-AA6040402845}" sibTransId="{DE3FE09A-016F-42CE-83A6-A16BE45EDED3}"/>
    <dgm:cxn modelId="{0C103AD7-A74D-4BA0-BEF3-79958E30E011}" type="presOf" srcId="{E21EE9B6-0DDD-4D87-BE37-DFE825A8390C}" destId="{659A88F5-DFEB-4FE5-8629-8DC70C1673E1}" srcOrd="0" destOrd="0" presId="urn:microsoft.com/office/officeart/2005/8/layout/orgChart1"/>
    <dgm:cxn modelId="{37EFC2D5-5282-4478-AEEF-0BED52E32630}" srcId="{48422B9E-4E8D-433F-A922-C3541530E6AA}" destId="{0897F0E3-3432-40D7-B347-A4734C2BE23A}" srcOrd="0" destOrd="0" parTransId="{BAA96413-833E-4E31-A127-ECEB233E524C}" sibTransId="{74BE859D-12A7-4609-B556-BFB4F0F1DA75}"/>
    <dgm:cxn modelId="{51244BCC-3D68-4153-9240-AA26FB4DC4AC}" type="presOf" srcId="{1F9880FA-062B-413F-8E6B-588E846E8FCA}" destId="{AC10801C-FF61-47D2-9381-A006DC7F3B63}" srcOrd="1" destOrd="0" presId="urn:microsoft.com/office/officeart/2005/8/layout/orgChart1"/>
    <dgm:cxn modelId="{7C3A20F3-6F06-4442-8401-DE1C91E5F236}" type="presOf" srcId="{1F9880FA-062B-413F-8E6B-588E846E8FCA}" destId="{7292707E-432B-40B2-B56B-493F0D8CF3C7}" srcOrd="0" destOrd="0" presId="urn:microsoft.com/office/officeart/2005/8/layout/orgChart1"/>
    <dgm:cxn modelId="{087C3EB6-5670-4916-B8CB-F419B1029075}" type="presParOf" srcId="{D2B7E4D1-FB80-4A6A-BE12-A953E4F2928A}" destId="{C1C894BE-E458-4B18-B0C7-BECA22E2B35B}" srcOrd="0" destOrd="0" presId="urn:microsoft.com/office/officeart/2005/8/layout/orgChart1"/>
    <dgm:cxn modelId="{6BAA5880-4776-40D2-BC43-64C198CF736B}" type="presParOf" srcId="{C1C894BE-E458-4B18-B0C7-BECA22E2B35B}" destId="{01DB61D6-62DC-4BB9-A5B8-B3D9D715DFEF}" srcOrd="0" destOrd="0" presId="urn:microsoft.com/office/officeart/2005/8/layout/orgChart1"/>
    <dgm:cxn modelId="{C5B6C828-8210-4846-9B32-E8B4966F9580}" type="presParOf" srcId="{01DB61D6-62DC-4BB9-A5B8-B3D9D715DFEF}" destId="{CEE6228D-2C19-46C5-A0D7-0F42FCA721C1}" srcOrd="0" destOrd="0" presId="urn:microsoft.com/office/officeart/2005/8/layout/orgChart1"/>
    <dgm:cxn modelId="{69D90E4F-9F18-4F6C-AA6E-E4F753F6E5FF}" type="presParOf" srcId="{01DB61D6-62DC-4BB9-A5B8-B3D9D715DFEF}" destId="{AE364135-4CC4-4B34-A252-7040BE0068A7}" srcOrd="1" destOrd="0" presId="urn:microsoft.com/office/officeart/2005/8/layout/orgChart1"/>
    <dgm:cxn modelId="{ACD80C52-930C-4111-8C06-1BBFBA004E9C}" type="presParOf" srcId="{C1C894BE-E458-4B18-B0C7-BECA22E2B35B}" destId="{8BC72A85-389F-491E-B910-01878E5BF1A7}" srcOrd="1" destOrd="0" presId="urn:microsoft.com/office/officeart/2005/8/layout/orgChart1"/>
    <dgm:cxn modelId="{7B5246B7-E72C-4197-B495-CBD442B65615}" type="presParOf" srcId="{8BC72A85-389F-491E-B910-01878E5BF1A7}" destId="{F3D34C51-8125-4976-867E-CA0E2294219F}" srcOrd="0" destOrd="0" presId="urn:microsoft.com/office/officeart/2005/8/layout/orgChart1"/>
    <dgm:cxn modelId="{3976CB66-3B4C-4E50-A075-445C4D993B89}" type="presParOf" srcId="{8BC72A85-389F-491E-B910-01878E5BF1A7}" destId="{BBFBB9C8-534B-4F45-8051-9627ADAEBD2B}" srcOrd="1" destOrd="0" presId="urn:microsoft.com/office/officeart/2005/8/layout/orgChart1"/>
    <dgm:cxn modelId="{2542A45E-A96B-46BC-8D7B-2062F7C37F71}" type="presParOf" srcId="{BBFBB9C8-534B-4F45-8051-9627ADAEBD2B}" destId="{15A9BB00-8F3C-4196-B67A-D493CFC0C6F2}" srcOrd="0" destOrd="0" presId="urn:microsoft.com/office/officeart/2005/8/layout/orgChart1"/>
    <dgm:cxn modelId="{9817DEA9-3DCE-41C0-AD7A-44FA8E19C1AA}" type="presParOf" srcId="{15A9BB00-8F3C-4196-B67A-D493CFC0C6F2}" destId="{B4417DB2-AA8E-405F-B1BD-E4254E6A05AE}" srcOrd="0" destOrd="0" presId="urn:microsoft.com/office/officeart/2005/8/layout/orgChart1"/>
    <dgm:cxn modelId="{A371C2E0-6EB7-4A29-9CC1-EAFA2BB52849}" type="presParOf" srcId="{15A9BB00-8F3C-4196-B67A-D493CFC0C6F2}" destId="{9E044B06-9510-4D63-BBBB-CBE2EFB876B6}" srcOrd="1" destOrd="0" presId="urn:microsoft.com/office/officeart/2005/8/layout/orgChart1"/>
    <dgm:cxn modelId="{F081FE4B-7CC5-4088-BDF8-84B55972340B}" type="presParOf" srcId="{BBFBB9C8-534B-4F45-8051-9627ADAEBD2B}" destId="{4CEB8E13-5FC0-4ABE-A547-1A6D5811B47E}" srcOrd="1" destOrd="0" presId="urn:microsoft.com/office/officeart/2005/8/layout/orgChart1"/>
    <dgm:cxn modelId="{6F7B80B2-F787-4F7F-A03D-11FABB67F18C}" type="presParOf" srcId="{BBFBB9C8-534B-4F45-8051-9627ADAEBD2B}" destId="{1F35934D-E5E6-4256-A5DE-F5E4722C0FB9}" srcOrd="2" destOrd="0" presId="urn:microsoft.com/office/officeart/2005/8/layout/orgChart1"/>
    <dgm:cxn modelId="{A5C5F8DD-AF41-4884-909F-B25ECC8C2F0C}" type="presParOf" srcId="{8BC72A85-389F-491E-B910-01878E5BF1A7}" destId="{659A88F5-DFEB-4FE5-8629-8DC70C1673E1}" srcOrd="2" destOrd="0" presId="urn:microsoft.com/office/officeart/2005/8/layout/orgChart1"/>
    <dgm:cxn modelId="{E54653DF-215C-4A09-AAD6-02C041579243}" type="presParOf" srcId="{8BC72A85-389F-491E-B910-01878E5BF1A7}" destId="{7409257E-B807-4B1E-92A6-7CD288423400}" srcOrd="3" destOrd="0" presId="urn:microsoft.com/office/officeart/2005/8/layout/orgChart1"/>
    <dgm:cxn modelId="{92181B9C-352E-42FE-A40F-BF52B7BD1DE6}" type="presParOf" srcId="{7409257E-B807-4B1E-92A6-7CD288423400}" destId="{6DD7F983-449E-4CCB-91D2-82DD9A97F0BB}" srcOrd="0" destOrd="0" presId="urn:microsoft.com/office/officeart/2005/8/layout/orgChart1"/>
    <dgm:cxn modelId="{85A55937-9D83-489D-8A1B-232C1FD0478A}" type="presParOf" srcId="{6DD7F983-449E-4CCB-91D2-82DD9A97F0BB}" destId="{F034A805-02EC-4D83-85D0-B8A88D0AF7C9}" srcOrd="0" destOrd="0" presId="urn:microsoft.com/office/officeart/2005/8/layout/orgChart1"/>
    <dgm:cxn modelId="{7AC9F269-3BCA-4B40-8ECA-316286464BE8}" type="presParOf" srcId="{6DD7F983-449E-4CCB-91D2-82DD9A97F0BB}" destId="{A0957B4E-D0EF-41E5-BA8E-F9F66B815BE2}" srcOrd="1" destOrd="0" presId="urn:microsoft.com/office/officeart/2005/8/layout/orgChart1"/>
    <dgm:cxn modelId="{8DF9005F-F1DA-4A9B-806D-9D9034749E3F}" type="presParOf" srcId="{7409257E-B807-4B1E-92A6-7CD288423400}" destId="{299BEA84-7985-4140-B1BE-6B473FFB957B}" srcOrd="1" destOrd="0" presId="urn:microsoft.com/office/officeart/2005/8/layout/orgChart1"/>
    <dgm:cxn modelId="{720C6BBB-53DB-4F6B-8C28-59E1CE9DBF62}" type="presParOf" srcId="{7409257E-B807-4B1E-92A6-7CD288423400}" destId="{A61EDB96-2536-48D2-94B9-F7138B19ED77}" srcOrd="2" destOrd="0" presId="urn:microsoft.com/office/officeart/2005/8/layout/orgChart1"/>
    <dgm:cxn modelId="{B45F864B-E12D-4A7B-A027-87B299854EFC}" type="presParOf" srcId="{8BC72A85-389F-491E-B910-01878E5BF1A7}" destId="{AA8237BA-3ED2-47D3-8D64-6907707F729A}" srcOrd="4" destOrd="0" presId="urn:microsoft.com/office/officeart/2005/8/layout/orgChart1"/>
    <dgm:cxn modelId="{D0536812-9AD8-4E2A-96D9-C031ADB51806}" type="presParOf" srcId="{8BC72A85-389F-491E-B910-01878E5BF1A7}" destId="{6953EE47-DB15-4309-904C-7ADDD74F8CF9}" srcOrd="5" destOrd="0" presId="urn:microsoft.com/office/officeart/2005/8/layout/orgChart1"/>
    <dgm:cxn modelId="{9F1A3468-C12C-41CA-A0E4-CF214B18E48A}" type="presParOf" srcId="{6953EE47-DB15-4309-904C-7ADDD74F8CF9}" destId="{FD9BCE57-1878-4600-9E88-271B50F14658}" srcOrd="0" destOrd="0" presId="urn:microsoft.com/office/officeart/2005/8/layout/orgChart1"/>
    <dgm:cxn modelId="{D2C672D9-BE94-4EFB-80E5-B3DA8FBDBB0D}" type="presParOf" srcId="{FD9BCE57-1878-4600-9E88-271B50F14658}" destId="{7292707E-432B-40B2-B56B-493F0D8CF3C7}" srcOrd="0" destOrd="0" presId="urn:microsoft.com/office/officeart/2005/8/layout/orgChart1"/>
    <dgm:cxn modelId="{53E3E697-8644-4BFA-8726-EDD800C6C807}" type="presParOf" srcId="{FD9BCE57-1878-4600-9E88-271B50F14658}" destId="{AC10801C-FF61-47D2-9381-A006DC7F3B63}" srcOrd="1" destOrd="0" presId="urn:microsoft.com/office/officeart/2005/8/layout/orgChart1"/>
    <dgm:cxn modelId="{897130AF-44A8-4954-BA35-9BC90434EE2B}" type="presParOf" srcId="{6953EE47-DB15-4309-904C-7ADDD74F8CF9}" destId="{B34757B7-2C34-48E7-BC81-185C3DC3B878}" srcOrd="1" destOrd="0" presId="urn:microsoft.com/office/officeart/2005/8/layout/orgChart1"/>
    <dgm:cxn modelId="{F40DC8D7-A9D1-43AC-AA03-5A81E4567B4F}" type="presParOf" srcId="{6953EE47-DB15-4309-904C-7ADDD74F8CF9}" destId="{BE10909A-BB17-45E4-AFD8-930E06CD4BC7}" srcOrd="2" destOrd="0" presId="urn:microsoft.com/office/officeart/2005/8/layout/orgChart1"/>
    <dgm:cxn modelId="{D8312C33-9B35-4D46-9388-6B8120862EA3}" type="presParOf" srcId="{C1C894BE-E458-4B18-B0C7-BECA22E2B35B}" destId="{6DD69AC4-8C7E-4E2C-A39C-3AA6C8A6348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CDD8-3381-402B-B61F-43BE357451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93E49EC3-D925-449A-9AB1-DA523D2AFEC8}">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Quản lý phiên bản còn được gọi là </a:t>
          </a:r>
          <a:r>
            <a:rPr lang="en-US" sz="2400">
              <a:latin typeface="Tahoma" panose="020B0604030504040204" pitchFamily="34" charset="0"/>
              <a:ea typeface="Tahoma" panose="020B0604030504040204" pitchFamily="34" charset="0"/>
              <a:cs typeface="Tahoma" panose="020B0604030504040204" pitchFamily="34" charset="0"/>
            </a:rPr>
            <a:t>“</a:t>
          </a:r>
          <a:r>
            <a:rPr lang="vi-VN" sz="2400">
              <a:latin typeface="Tahoma" panose="020B0604030504040204" pitchFamily="34" charset="0"/>
              <a:ea typeface="Tahoma" panose="020B0604030504040204" pitchFamily="34" charset="0"/>
              <a:cs typeface="Tahoma" panose="020B0604030504040204" pitchFamily="34" charset="0"/>
            </a:rPr>
            <a:t>Kiểm soát phiên bản</a:t>
          </a:r>
          <a:r>
            <a:rPr lang="en-US" sz="2400">
              <a:latin typeface="Tahoma" panose="020B0604030504040204" pitchFamily="34" charset="0"/>
              <a:ea typeface="Tahoma" panose="020B0604030504040204" pitchFamily="34" charset="0"/>
              <a:cs typeface="Tahoma" panose="020B0604030504040204" pitchFamily="34" charset="0"/>
            </a:rPr>
            <a:t>”</a:t>
          </a:r>
          <a:r>
            <a:rPr lang="vi-VN" sz="2400">
              <a:latin typeface="Tahoma" panose="020B0604030504040204" pitchFamily="34" charset="0"/>
              <a:ea typeface="Tahoma" panose="020B0604030504040204" pitchFamily="34" charset="0"/>
              <a:cs typeface="Tahoma" panose="020B0604030504040204" pitchFamily="34" charset="0"/>
            </a:rPr>
            <a:t> hoặc </a:t>
          </a:r>
          <a:r>
            <a:rPr lang="en-US" sz="2400">
              <a:latin typeface="Tahoma" panose="020B0604030504040204" pitchFamily="34" charset="0"/>
              <a:ea typeface="Tahoma" panose="020B0604030504040204" pitchFamily="34" charset="0"/>
              <a:cs typeface="Tahoma" panose="020B0604030504040204" pitchFamily="34" charset="0"/>
            </a:rPr>
            <a:t>“</a:t>
          </a:r>
          <a:r>
            <a:rPr lang="vi-VN" sz="2400">
              <a:latin typeface="Tahoma" panose="020B0604030504040204" pitchFamily="34" charset="0"/>
              <a:ea typeface="Tahoma" panose="020B0604030504040204" pitchFamily="34" charset="0"/>
              <a:cs typeface="Tahoma" panose="020B0604030504040204" pitchFamily="34" charset="0"/>
            </a:rPr>
            <a:t>Kiểm soát sửa đổi</a:t>
          </a:r>
          <a:r>
            <a:rPr lang="en-US" sz="2400">
              <a:latin typeface="Tahoma" panose="020B0604030504040204" pitchFamily="34" charset="0"/>
              <a:ea typeface="Tahoma" panose="020B0604030504040204" pitchFamily="34" charset="0"/>
              <a:cs typeface="Tahoma" panose="020B0604030504040204" pitchFamily="34" charset="0"/>
            </a:rPr>
            <a:t>”</a:t>
          </a:r>
          <a:r>
            <a:rPr lang="vi-VN" sz="2400">
              <a:latin typeface="Tahoma" panose="020B0604030504040204" pitchFamily="34" charset="0"/>
              <a:ea typeface="Tahoma" panose="020B0604030504040204" pitchFamily="34" charset="0"/>
              <a:cs typeface="Tahoma" panose="020B0604030504040204" pitchFamily="34" charset="0"/>
            </a:rPr>
            <a:t>, là phương tiện để theo dõi và kiểm soát hiệu quả các thay đổi đối với một tập hợp các thực thể có liên quan. </a:t>
          </a:r>
        </a:p>
      </dgm:t>
    </dgm:pt>
    <dgm:pt modelId="{1DD62BCB-87B0-415A-BDCC-D35F3D95633A}" type="parTrans" cxnId="{B4E0E008-C42F-434D-B887-4FD671FB9C9D}">
      <dgm:prSet/>
      <dgm:spPr/>
      <dgm:t>
        <a:bodyPr/>
        <a:lstStyle/>
        <a:p>
          <a:endParaRPr lang="vi-VN"/>
        </a:p>
      </dgm:t>
    </dgm:pt>
    <dgm:pt modelId="{FBC8B0B0-E2F4-4E9B-86A7-EEDA1856ED74}" type="sibTrans" cxnId="{B4E0E008-C42F-434D-B887-4FD671FB9C9D}">
      <dgm:prSet/>
      <dgm:spPr/>
      <dgm:t>
        <a:bodyPr/>
        <a:lstStyle/>
        <a:p>
          <a:endParaRPr lang="vi-VN"/>
        </a:p>
      </dgm:t>
    </dgm:pt>
    <dgm:pt modelId="{3B59AEC7-BEA6-45C5-B31D-E08B10A3AC17}">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Kiểm soát phiên bản thường được sử dụng nhất để theo dõi và kiểm soát các thay đổi đối với mã nguồn. Nó là một công cụ rất quan trọng trong một chiến lược quản lý vòng đời tổng thể của một phần mềm.</a:t>
          </a:r>
        </a:p>
      </dgm:t>
    </dgm:pt>
    <dgm:pt modelId="{D3576844-E17F-4647-A5F5-B2E55A21C694}" type="parTrans" cxnId="{02F94EF9-E57B-4591-8D88-DA07BE633789}">
      <dgm:prSet/>
      <dgm:spPr/>
      <dgm:t>
        <a:bodyPr/>
        <a:lstStyle/>
        <a:p>
          <a:endParaRPr lang="vi-VN"/>
        </a:p>
      </dgm:t>
    </dgm:pt>
    <dgm:pt modelId="{FA764CAC-17AB-4E7A-AC9F-19E43ADFB458}" type="sibTrans" cxnId="{02F94EF9-E57B-4591-8D88-DA07BE633789}">
      <dgm:prSet/>
      <dgm:spPr/>
      <dgm:t>
        <a:bodyPr/>
        <a:lstStyle/>
        <a:p>
          <a:endParaRPr lang="vi-VN"/>
        </a:p>
      </dgm:t>
    </dgm:pt>
    <dgm:pt modelId="{115D4A04-23B0-43EE-A597-F544D23F0FF4}" type="pres">
      <dgm:prSet presAssocID="{49C4CDD8-3381-402B-B61F-43BE357451BC}" presName="linear" presStyleCnt="0">
        <dgm:presLayoutVars>
          <dgm:animLvl val="lvl"/>
          <dgm:resizeHandles val="exact"/>
        </dgm:presLayoutVars>
      </dgm:prSet>
      <dgm:spPr/>
      <dgm:t>
        <a:bodyPr/>
        <a:lstStyle/>
        <a:p>
          <a:endParaRPr lang="vi-VN"/>
        </a:p>
      </dgm:t>
    </dgm:pt>
    <dgm:pt modelId="{E5D60E77-830C-4577-881B-160FF1F9E9DB}" type="pres">
      <dgm:prSet presAssocID="{93E49EC3-D925-449A-9AB1-DA523D2AFEC8}" presName="parentText" presStyleLbl="node1" presStyleIdx="0" presStyleCnt="2" custScaleY="126904" custLinFactNeighborY="-90749">
        <dgm:presLayoutVars>
          <dgm:chMax val="0"/>
          <dgm:bulletEnabled val="1"/>
        </dgm:presLayoutVars>
      </dgm:prSet>
      <dgm:spPr/>
      <dgm:t>
        <a:bodyPr/>
        <a:lstStyle/>
        <a:p>
          <a:endParaRPr lang="vi-VN"/>
        </a:p>
      </dgm:t>
    </dgm:pt>
    <dgm:pt modelId="{5B6039CD-2119-41EF-8A09-2CB279FA0B05}" type="pres">
      <dgm:prSet presAssocID="{FBC8B0B0-E2F4-4E9B-86A7-EEDA1856ED74}" presName="spacer" presStyleCnt="0"/>
      <dgm:spPr/>
    </dgm:pt>
    <dgm:pt modelId="{0660351F-F077-40CC-B176-6835E64EEE7C}" type="pres">
      <dgm:prSet presAssocID="{3B59AEC7-BEA6-45C5-B31D-E08B10A3AC17}" presName="parentText" presStyleLbl="node1" presStyleIdx="1" presStyleCnt="2" custScaleY="158664">
        <dgm:presLayoutVars>
          <dgm:chMax val="0"/>
          <dgm:bulletEnabled val="1"/>
        </dgm:presLayoutVars>
      </dgm:prSet>
      <dgm:spPr/>
      <dgm:t>
        <a:bodyPr/>
        <a:lstStyle/>
        <a:p>
          <a:endParaRPr lang="vi-VN"/>
        </a:p>
      </dgm:t>
    </dgm:pt>
  </dgm:ptLst>
  <dgm:cxnLst>
    <dgm:cxn modelId="{79AC39DA-82A5-433B-B0D3-1D6D5E78C442}" type="presOf" srcId="{3B59AEC7-BEA6-45C5-B31D-E08B10A3AC17}" destId="{0660351F-F077-40CC-B176-6835E64EEE7C}" srcOrd="0" destOrd="0" presId="urn:microsoft.com/office/officeart/2005/8/layout/vList2"/>
    <dgm:cxn modelId="{B3E2ABCF-ED38-4A6A-A8FC-0C266A71C778}" type="presOf" srcId="{49C4CDD8-3381-402B-B61F-43BE357451BC}" destId="{115D4A04-23B0-43EE-A597-F544D23F0FF4}" srcOrd="0" destOrd="0" presId="urn:microsoft.com/office/officeart/2005/8/layout/vList2"/>
    <dgm:cxn modelId="{02F94EF9-E57B-4591-8D88-DA07BE633789}" srcId="{49C4CDD8-3381-402B-B61F-43BE357451BC}" destId="{3B59AEC7-BEA6-45C5-B31D-E08B10A3AC17}" srcOrd="1" destOrd="0" parTransId="{D3576844-E17F-4647-A5F5-B2E55A21C694}" sibTransId="{FA764CAC-17AB-4E7A-AC9F-19E43ADFB458}"/>
    <dgm:cxn modelId="{5586DF30-963E-4D51-AF08-B0264BC3A24C}" type="presOf" srcId="{93E49EC3-D925-449A-9AB1-DA523D2AFEC8}" destId="{E5D60E77-830C-4577-881B-160FF1F9E9DB}" srcOrd="0" destOrd="0" presId="urn:microsoft.com/office/officeart/2005/8/layout/vList2"/>
    <dgm:cxn modelId="{B4E0E008-C42F-434D-B887-4FD671FB9C9D}" srcId="{49C4CDD8-3381-402B-B61F-43BE357451BC}" destId="{93E49EC3-D925-449A-9AB1-DA523D2AFEC8}" srcOrd="0" destOrd="0" parTransId="{1DD62BCB-87B0-415A-BDCC-D35F3D95633A}" sibTransId="{FBC8B0B0-E2F4-4E9B-86A7-EEDA1856ED74}"/>
    <dgm:cxn modelId="{E1BB9C77-2336-4C35-B946-8F052D3224A8}" type="presParOf" srcId="{115D4A04-23B0-43EE-A597-F544D23F0FF4}" destId="{E5D60E77-830C-4577-881B-160FF1F9E9DB}" srcOrd="0" destOrd="0" presId="urn:microsoft.com/office/officeart/2005/8/layout/vList2"/>
    <dgm:cxn modelId="{6176AB0B-D9C5-45C0-9E25-D935D61AC8BE}" type="presParOf" srcId="{115D4A04-23B0-43EE-A597-F544D23F0FF4}" destId="{5B6039CD-2119-41EF-8A09-2CB279FA0B05}" srcOrd="1" destOrd="0" presId="urn:microsoft.com/office/officeart/2005/8/layout/vList2"/>
    <dgm:cxn modelId="{3CD9FB75-1E9D-4062-ADB1-57ACEDA8533B}" type="presParOf" srcId="{115D4A04-23B0-43EE-A597-F544D23F0FF4}" destId="{0660351F-F077-40CC-B176-6835E64EEE7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7A179C-2177-425B-958E-A51B6BEA2A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7F1B0120-A9A4-400B-9452-44B8135BFE29}">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Qua nhiều năm, nhiều hệ thống kiểm soát phiên bản khác nhau đã được phát triển, đặc biệt là trong các lĩnh vực quản lý mã nguồn và quản lý tài liệu. Các hệ thống này có thể là thương mại hoặc nguồn mở và thường chạy như các ứng dụng độc lập</a:t>
          </a:r>
          <a:r>
            <a:rPr lang="en-US" sz="2400">
              <a:latin typeface="Tahoma" panose="020B0604030504040204" pitchFamily="34" charset="0"/>
              <a:ea typeface="Tahoma" panose="020B0604030504040204" pitchFamily="34" charset="0"/>
              <a:cs typeface="Tahoma" panose="020B0604030504040204" pitchFamily="34" charset="0"/>
            </a:rPr>
            <a:t>.</a:t>
          </a:r>
          <a:endParaRPr lang="vi-VN" sz="2400">
            <a:latin typeface="Tahoma" panose="020B0604030504040204" pitchFamily="34" charset="0"/>
            <a:ea typeface="Tahoma" panose="020B0604030504040204" pitchFamily="34" charset="0"/>
            <a:cs typeface="Tahoma" panose="020B0604030504040204" pitchFamily="34" charset="0"/>
          </a:endParaRPr>
        </a:p>
      </dgm:t>
    </dgm:pt>
    <dgm:pt modelId="{937376B6-EF11-41F0-A335-3EA41B804A60}" type="parTrans" cxnId="{309264FD-A507-485B-B964-FACDAE309DE7}">
      <dgm:prSet/>
      <dgm:spPr/>
      <dgm:t>
        <a:bodyPr/>
        <a:lstStyle/>
        <a:p>
          <a:endParaRPr lang="vi-VN"/>
        </a:p>
      </dgm:t>
    </dgm:pt>
    <dgm:pt modelId="{ACAABAB7-CC85-4BA4-9A5A-FD88B85027B3}" type="sibTrans" cxnId="{309264FD-A507-485B-B964-FACDAE309DE7}">
      <dgm:prSet/>
      <dgm:spPr/>
      <dgm:t>
        <a:bodyPr/>
        <a:lstStyle/>
        <a:p>
          <a:endParaRPr lang="vi-VN"/>
        </a:p>
      </dgm:t>
    </dgm:pt>
    <dgm:pt modelId="{62500070-57D2-4986-A335-790B85D4E279}">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Hệ thống quản lý mã nguồn có thể hoạt động như kho lưu trữ trung tâm (ví dụ Git). Đối với những hệ thống này, người dùng cá nhân nhận được một bản sao hoàn chỉnh của một kho lưu trữ (ví dụ, sao chép nó) và lưu trữ nó cục bộ. Những thay đổi đó sau đó được đẩy / kéo vào kho gốc để sẵn sàng cho các thành viên khác trong nhóm. </a:t>
          </a:r>
        </a:p>
      </dgm:t>
    </dgm:pt>
    <dgm:pt modelId="{6E14968A-4F31-4AF5-8628-5A2134DD3ACD}" type="parTrans" cxnId="{21994542-879C-4859-B0EF-F44CCA6065A2}">
      <dgm:prSet/>
      <dgm:spPr/>
      <dgm:t>
        <a:bodyPr/>
        <a:lstStyle/>
        <a:p>
          <a:endParaRPr lang="vi-VN"/>
        </a:p>
      </dgm:t>
    </dgm:pt>
    <dgm:pt modelId="{51C8066D-B5FE-4373-A66B-AB937B1FCE5F}" type="sibTrans" cxnId="{21994542-879C-4859-B0EF-F44CCA6065A2}">
      <dgm:prSet/>
      <dgm:spPr/>
      <dgm:t>
        <a:bodyPr/>
        <a:lstStyle/>
        <a:p>
          <a:endParaRPr lang="vi-VN"/>
        </a:p>
      </dgm:t>
    </dgm:pt>
    <dgm:pt modelId="{F4FA98E4-5A2E-4553-A04E-B36A86995CBA}" type="pres">
      <dgm:prSet presAssocID="{817A179C-2177-425B-958E-A51B6BEA2A75}" presName="linear" presStyleCnt="0">
        <dgm:presLayoutVars>
          <dgm:animLvl val="lvl"/>
          <dgm:resizeHandles val="exact"/>
        </dgm:presLayoutVars>
      </dgm:prSet>
      <dgm:spPr/>
      <dgm:t>
        <a:bodyPr/>
        <a:lstStyle/>
        <a:p>
          <a:endParaRPr lang="vi-VN"/>
        </a:p>
      </dgm:t>
    </dgm:pt>
    <dgm:pt modelId="{B0DFA2FD-E4AA-4E6F-9002-EA8BE667F7E3}" type="pres">
      <dgm:prSet presAssocID="{7F1B0120-A9A4-400B-9452-44B8135BFE29}" presName="parentText" presStyleLbl="node1" presStyleIdx="0" presStyleCnt="2" custScaleY="125869">
        <dgm:presLayoutVars>
          <dgm:chMax val="0"/>
          <dgm:bulletEnabled val="1"/>
        </dgm:presLayoutVars>
      </dgm:prSet>
      <dgm:spPr/>
      <dgm:t>
        <a:bodyPr/>
        <a:lstStyle/>
        <a:p>
          <a:endParaRPr lang="vi-VN"/>
        </a:p>
      </dgm:t>
    </dgm:pt>
    <dgm:pt modelId="{45BBC878-A910-40BB-850C-D825BC97E292}" type="pres">
      <dgm:prSet presAssocID="{ACAABAB7-CC85-4BA4-9A5A-FD88B85027B3}" presName="spacer" presStyleCnt="0"/>
      <dgm:spPr/>
    </dgm:pt>
    <dgm:pt modelId="{B1867626-0DB5-4376-9F3B-75598046BB61}" type="pres">
      <dgm:prSet presAssocID="{62500070-57D2-4986-A335-790B85D4E279}" presName="parentText" presStyleLbl="node1" presStyleIdx="1" presStyleCnt="2" custScaleY="133304" custLinFactY="10249" custLinFactNeighborX="-216" custLinFactNeighborY="100000">
        <dgm:presLayoutVars>
          <dgm:chMax val="0"/>
          <dgm:bulletEnabled val="1"/>
        </dgm:presLayoutVars>
      </dgm:prSet>
      <dgm:spPr/>
      <dgm:t>
        <a:bodyPr/>
        <a:lstStyle/>
        <a:p>
          <a:endParaRPr lang="vi-VN"/>
        </a:p>
      </dgm:t>
    </dgm:pt>
  </dgm:ptLst>
  <dgm:cxnLst>
    <dgm:cxn modelId="{3802486B-F3DB-4B8F-ABA3-1338CD1EBB02}" type="presOf" srcId="{62500070-57D2-4986-A335-790B85D4E279}" destId="{B1867626-0DB5-4376-9F3B-75598046BB61}" srcOrd="0" destOrd="0" presId="urn:microsoft.com/office/officeart/2005/8/layout/vList2"/>
    <dgm:cxn modelId="{21994542-879C-4859-B0EF-F44CCA6065A2}" srcId="{817A179C-2177-425B-958E-A51B6BEA2A75}" destId="{62500070-57D2-4986-A335-790B85D4E279}" srcOrd="1" destOrd="0" parTransId="{6E14968A-4F31-4AF5-8628-5A2134DD3ACD}" sibTransId="{51C8066D-B5FE-4373-A66B-AB937B1FCE5F}"/>
    <dgm:cxn modelId="{D008BC3B-875C-4740-A8E7-47D7904A4922}" type="presOf" srcId="{817A179C-2177-425B-958E-A51B6BEA2A75}" destId="{F4FA98E4-5A2E-4553-A04E-B36A86995CBA}" srcOrd="0" destOrd="0" presId="urn:microsoft.com/office/officeart/2005/8/layout/vList2"/>
    <dgm:cxn modelId="{309264FD-A507-485B-B964-FACDAE309DE7}" srcId="{817A179C-2177-425B-958E-A51B6BEA2A75}" destId="{7F1B0120-A9A4-400B-9452-44B8135BFE29}" srcOrd="0" destOrd="0" parTransId="{937376B6-EF11-41F0-A335-3EA41B804A60}" sibTransId="{ACAABAB7-CC85-4BA4-9A5A-FD88B85027B3}"/>
    <dgm:cxn modelId="{5EBF0864-7A6B-429E-B204-918CFAA44709}" type="presOf" srcId="{7F1B0120-A9A4-400B-9452-44B8135BFE29}" destId="{B0DFA2FD-E4AA-4E6F-9002-EA8BE667F7E3}" srcOrd="0" destOrd="0" presId="urn:microsoft.com/office/officeart/2005/8/layout/vList2"/>
    <dgm:cxn modelId="{EB373217-BFA4-40A2-BF67-52096E7D7824}" type="presParOf" srcId="{F4FA98E4-5A2E-4553-A04E-B36A86995CBA}" destId="{B0DFA2FD-E4AA-4E6F-9002-EA8BE667F7E3}" srcOrd="0" destOrd="0" presId="urn:microsoft.com/office/officeart/2005/8/layout/vList2"/>
    <dgm:cxn modelId="{2F9034ED-5D31-4F9D-B947-0DC3D8BB75E3}" type="presParOf" srcId="{F4FA98E4-5A2E-4553-A04E-B36A86995CBA}" destId="{45BBC878-A910-40BB-850C-D825BC97E292}" srcOrd="1" destOrd="0" presId="urn:microsoft.com/office/officeart/2005/8/layout/vList2"/>
    <dgm:cxn modelId="{1781AB43-4F6C-40B4-9836-CD64819B1618}" type="presParOf" srcId="{F4FA98E4-5A2E-4553-A04E-B36A86995CBA}" destId="{B1867626-0DB5-4376-9F3B-75598046BB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198799-C1E7-44A9-874F-ECE8C75DCA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vi-VN"/>
        </a:p>
      </dgm:t>
    </dgm:pt>
    <dgm:pt modelId="{470900FD-82A8-4682-8BCC-97BC915B0BF5}">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 Môi trường cộng tác cũng đã được phát triển (ví dụ GForge, GitHub, GitLab, v.v.) xung quanh các hệ thống điều khiển phiên bản để tạo thuận lợi cho việc tiếp cận theo nhóm dựa trên việc quản lý vòng đời của các ứng dụng/phần mềm. </a:t>
          </a:r>
        </a:p>
      </dgm:t>
    </dgm:pt>
    <dgm:pt modelId="{BAF37B04-7DA3-4DB3-B3C4-FA40B0B8DB26}" type="parTrans" cxnId="{A96AA48F-044B-4DE2-ACD7-61A4AAD079AD}">
      <dgm:prSet/>
      <dgm:spPr/>
      <dgm:t>
        <a:bodyPr/>
        <a:lstStyle/>
        <a:p>
          <a:endParaRPr lang="vi-VN"/>
        </a:p>
      </dgm:t>
    </dgm:pt>
    <dgm:pt modelId="{71DFC827-609A-42D8-9B87-62BF4A5F6E62}" type="sibTrans" cxnId="{A96AA48F-044B-4DE2-ACD7-61A4AAD079AD}">
      <dgm:prSet/>
      <dgm:spPr/>
      <dgm:t>
        <a:bodyPr/>
        <a:lstStyle/>
        <a:p>
          <a:endParaRPr lang="vi-VN"/>
        </a:p>
      </dgm:t>
    </dgm:pt>
    <dgm:pt modelId="{3F508172-9079-4DD5-BC70-46C73EAEE641}" type="pres">
      <dgm:prSet presAssocID="{B8198799-C1E7-44A9-874F-ECE8C75DCAF7}" presName="linear" presStyleCnt="0">
        <dgm:presLayoutVars>
          <dgm:animLvl val="lvl"/>
          <dgm:resizeHandles val="exact"/>
        </dgm:presLayoutVars>
      </dgm:prSet>
      <dgm:spPr/>
      <dgm:t>
        <a:bodyPr/>
        <a:lstStyle/>
        <a:p>
          <a:endParaRPr lang="vi-VN"/>
        </a:p>
      </dgm:t>
    </dgm:pt>
    <dgm:pt modelId="{1A5AB29B-B299-481A-8A46-E5B6D002CBF6}" type="pres">
      <dgm:prSet presAssocID="{470900FD-82A8-4682-8BCC-97BC915B0BF5}" presName="parentText" presStyleLbl="node1" presStyleIdx="0" presStyleCnt="1" custLinFactNeighborX="1891" custLinFactNeighborY="30727">
        <dgm:presLayoutVars>
          <dgm:chMax val="0"/>
          <dgm:bulletEnabled val="1"/>
        </dgm:presLayoutVars>
      </dgm:prSet>
      <dgm:spPr/>
      <dgm:t>
        <a:bodyPr/>
        <a:lstStyle/>
        <a:p>
          <a:endParaRPr lang="vi-VN"/>
        </a:p>
      </dgm:t>
    </dgm:pt>
  </dgm:ptLst>
  <dgm:cxnLst>
    <dgm:cxn modelId="{A9442A12-889F-4215-84B2-A84D888F08F1}" type="presOf" srcId="{B8198799-C1E7-44A9-874F-ECE8C75DCAF7}" destId="{3F508172-9079-4DD5-BC70-46C73EAEE641}" srcOrd="0" destOrd="0" presId="urn:microsoft.com/office/officeart/2005/8/layout/vList2"/>
    <dgm:cxn modelId="{7ABE8025-77CC-48CA-A445-4D67C989BAD9}" type="presOf" srcId="{470900FD-82A8-4682-8BCC-97BC915B0BF5}" destId="{1A5AB29B-B299-481A-8A46-E5B6D002CBF6}" srcOrd="0" destOrd="0" presId="urn:microsoft.com/office/officeart/2005/8/layout/vList2"/>
    <dgm:cxn modelId="{A96AA48F-044B-4DE2-ACD7-61A4AAD079AD}" srcId="{B8198799-C1E7-44A9-874F-ECE8C75DCAF7}" destId="{470900FD-82A8-4682-8BCC-97BC915B0BF5}" srcOrd="0" destOrd="0" parTransId="{BAF37B04-7DA3-4DB3-B3C4-FA40B0B8DB26}" sibTransId="{71DFC827-609A-42D8-9B87-62BF4A5F6E62}"/>
    <dgm:cxn modelId="{4DF8E6F1-5725-4E56-B7EB-943E2923F228}" type="presParOf" srcId="{3F508172-9079-4DD5-BC70-46C73EAEE641}" destId="{1A5AB29B-B299-481A-8A46-E5B6D002CB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5BBA85-5DE8-4D8E-9E02-DF735A36DDF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vi-VN"/>
        </a:p>
      </dgm:t>
    </dgm:pt>
    <dgm:pt modelId="{B6E2639A-9A57-410C-8F46-8B3CB5ED0AE6}">
      <dgm:prSet custT="1"/>
      <dgm:spPr/>
      <dgm:t>
        <a:bodyPr/>
        <a:lstStyle/>
        <a:p>
          <a:pPr rtl="0"/>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 CVS giúp quản lý các tập tin và mã số của một dự án khi một số người đang làm việc trên dự án cùng một lúc.</a:t>
          </a:r>
          <a:r>
            <a:rPr lang="vi-VN" sz="2300">
              <a:solidFill>
                <a:schemeClr val="tx2"/>
              </a:solidFill>
            </a:rPr>
            <a:t> </a:t>
          </a:r>
        </a:p>
      </dgm:t>
    </dgm:pt>
    <dgm:pt modelId="{077D84D0-49EB-409B-B700-193895021E2B}" type="parTrans" cxnId="{BA2C8360-D63B-4406-8974-CAE19CE18E1D}">
      <dgm:prSet/>
      <dgm:spPr/>
      <dgm:t>
        <a:bodyPr/>
        <a:lstStyle/>
        <a:p>
          <a:endParaRPr lang="vi-VN"/>
        </a:p>
      </dgm:t>
    </dgm:pt>
    <dgm:pt modelId="{38D50855-AF26-46CE-953E-1AFE76F23B22}" type="sibTrans" cxnId="{BA2C8360-D63B-4406-8974-CAE19CE18E1D}">
      <dgm:prSet/>
      <dgm:spPr/>
      <dgm:t>
        <a:bodyPr/>
        <a:lstStyle/>
        <a:p>
          <a:endParaRPr lang="vi-VN"/>
        </a:p>
      </dgm:t>
    </dgm:pt>
    <dgm:pt modelId="{BBDBEC3C-E32B-42BE-AC45-02418BF02FA5}">
      <dgm:prSet custT="1"/>
      <dgm:spPr/>
      <dgm:t>
        <a:bodyPr/>
        <a:lstStyle/>
        <a:p>
          <a:pPr rtl="0"/>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 CVS cho phép nhiều người cùng làm việc trên cùng một tệp. Điều này được thực hiện bằng cách di chuyển tệp vào thư mục của người dùng và sau đó hợp nhất các tệp khi người dùng hoàn tất.</a:t>
          </a:r>
          <a:r>
            <a:rPr lang="vi-VN" sz="2400">
              <a:latin typeface="Tahoma" panose="020B0604030504040204" pitchFamily="34" charset="0"/>
              <a:ea typeface="Tahoma" panose="020B0604030504040204" pitchFamily="34" charset="0"/>
              <a:cs typeface="Tahoma" panose="020B0604030504040204" pitchFamily="34" charset="0"/>
            </a:rPr>
            <a:t> </a:t>
          </a:r>
        </a:p>
      </dgm:t>
    </dgm:pt>
    <dgm:pt modelId="{71FD14F6-08D5-4B12-8FDC-F88549BF8A1D}" type="parTrans" cxnId="{2039D596-EEA7-4D8B-A04E-4233B526B562}">
      <dgm:prSet/>
      <dgm:spPr/>
      <dgm:t>
        <a:bodyPr/>
        <a:lstStyle/>
        <a:p>
          <a:endParaRPr lang="vi-VN"/>
        </a:p>
      </dgm:t>
    </dgm:pt>
    <dgm:pt modelId="{A806CC35-C718-4276-B0AD-A005ED36D947}" type="sibTrans" cxnId="{2039D596-EEA7-4D8B-A04E-4233B526B562}">
      <dgm:prSet/>
      <dgm:spPr/>
      <dgm:t>
        <a:bodyPr/>
        <a:lstStyle/>
        <a:p>
          <a:endParaRPr lang="vi-VN"/>
        </a:p>
      </dgm:t>
    </dgm:pt>
    <dgm:pt modelId="{002B6266-9C91-4B25-B189-30EB0EF90EA8}">
      <dgm:prSet custT="1"/>
      <dgm:spPr/>
      <dgm:t>
        <a:bodyPr/>
        <a:lstStyle/>
        <a:p>
          <a:pPr rtl="0"/>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 CVS cũng cho phép người dùng dễ dàng truy xuất phiên bản trước của tệp. </a:t>
          </a:r>
        </a:p>
      </dgm:t>
    </dgm:pt>
    <dgm:pt modelId="{27349443-F441-41BC-988D-D5A409AF3370}" type="parTrans" cxnId="{D7F03F6D-DC08-4C4F-BDB0-7F1C2523F815}">
      <dgm:prSet/>
      <dgm:spPr/>
      <dgm:t>
        <a:bodyPr/>
        <a:lstStyle/>
        <a:p>
          <a:endParaRPr lang="vi-VN"/>
        </a:p>
      </dgm:t>
    </dgm:pt>
    <dgm:pt modelId="{EAFAC990-B4EA-4611-B20A-B329E163115D}" type="sibTrans" cxnId="{D7F03F6D-DC08-4C4F-BDB0-7F1C2523F815}">
      <dgm:prSet/>
      <dgm:spPr/>
      <dgm:t>
        <a:bodyPr/>
        <a:lstStyle/>
        <a:p>
          <a:endParaRPr lang="vi-VN"/>
        </a:p>
      </dgm:t>
    </dgm:pt>
    <dgm:pt modelId="{5EDE2E44-4F2B-409F-9829-B44C41A5A162}" type="pres">
      <dgm:prSet presAssocID="{225BBA85-5DE8-4D8E-9E02-DF735A36DDF0}" presName="Name0" presStyleCnt="0">
        <dgm:presLayoutVars>
          <dgm:chMax val="7"/>
          <dgm:dir/>
          <dgm:animLvl val="lvl"/>
          <dgm:resizeHandles val="exact"/>
        </dgm:presLayoutVars>
      </dgm:prSet>
      <dgm:spPr/>
      <dgm:t>
        <a:bodyPr/>
        <a:lstStyle/>
        <a:p>
          <a:endParaRPr lang="vi-VN"/>
        </a:p>
      </dgm:t>
    </dgm:pt>
    <dgm:pt modelId="{0A4C80BC-9DE7-4D2C-8B1F-89913C84554E}" type="pres">
      <dgm:prSet presAssocID="{B6E2639A-9A57-410C-8F46-8B3CB5ED0AE6}" presName="circle1" presStyleLbl="node1" presStyleIdx="0" presStyleCnt="3"/>
      <dgm:spPr/>
    </dgm:pt>
    <dgm:pt modelId="{45E13956-786F-476A-B1D5-1631981D4AAD}" type="pres">
      <dgm:prSet presAssocID="{B6E2639A-9A57-410C-8F46-8B3CB5ED0AE6}" presName="space" presStyleCnt="0"/>
      <dgm:spPr/>
    </dgm:pt>
    <dgm:pt modelId="{164A22EC-BB6C-463B-9F37-942F80322F75}" type="pres">
      <dgm:prSet presAssocID="{B6E2639A-9A57-410C-8F46-8B3CB5ED0AE6}" presName="rect1" presStyleLbl="alignAcc1" presStyleIdx="0" presStyleCnt="3"/>
      <dgm:spPr/>
      <dgm:t>
        <a:bodyPr/>
        <a:lstStyle/>
        <a:p>
          <a:endParaRPr lang="vi-VN"/>
        </a:p>
      </dgm:t>
    </dgm:pt>
    <dgm:pt modelId="{4EB2478A-F8BE-43F9-AE85-7CA60243CAA3}" type="pres">
      <dgm:prSet presAssocID="{BBDBEC3C-E32B-42BE-AC45-02418BF02FA5}" presName="vertSpace2" presStyleLbl="node1" presStyleIdx="0" presStyleCnt="3"/>
      <dgm:spPr/>
    </dgm:pt>
    <dgm:pt modelId="{652F506A-0EA8-494E-93BA-2FB672299F66}" type="pres">
      <dgm:prSet presAssocID="{BBDBEC3C-E32B-42BE-AC45-02418BF02FA5}" presName="circle2" presStyleLbl="node1" presStyleIdx="1" presStyleCnt="3"/>
      <dgm:spPr/>
    </dgm:pt>
    <dgm:pt modelId="{E27E742D-B1D6-413C-AB1D-2FBE14246321}" type="pres">
      <dgm:prSet presAssocID="{BBDBEC3C-E32B-42BE-AC45-02418BF02FA5}" presName="rect2" presStyleLbl="alignAcc1" presStyleIdx="1" presStyleCnt="3" custScaleY="108458"/>
      <dgm:spPr/>
      <dgm:t>
        <a:bodyPr/>
        <a:lstStyle/>
        <a:p>
          <a:endParaRPr lang="vi-VN"/>
        </a:p>
      </dgm:t>
    </dgm:pt>
    <dgm:pt modelId="{B82D1000-AFF3-4C76-9F05-A1C8E96C795F}" type="pres">
      <dgm:prSet presAssocID="{002B6266-9C91-4B25-B189-30EB0EF90EA8}" presName="vertSpace3" presStyleLbl="node1" presStyleIdx="1" presStyleCnt="3"/>
      <dgm:spPr/>
    </dgm:pt>
    <dgm:pt modelId="{FAA93A8B-3066-42E9-BCB7-A5B941078EF6}" type="pres">
      <dgm:prSet presAssocID="{002B6266-9C91-4B25-B189-30EB0EF90EA8}" presName="circle3" presStyleLbl="node1" presStyleIdx="2" presStyleCnt="3"/>
      <dgm:spPr/>
    </dgm:pt>
    <dgm:pt modelId="{751D0BD1-BFB2-4994-A6AE-E90201F8ED99}" type="pres">
      <dgm:prSet presAssocID="{002B6266-9C91-4B25-B189-30EB0EF90EA8}" presName="rect3" presStyleLbl="alignAcc1" presStyleIdx="2" presStyleCnt="3" custLinFactNeighborX="697" custLinFactNeighborY="1657"/>
      <dgm:spPr/>
      <dgm:t>
        <a:bodyPr/>
        <a:lstStyle/>
        <a:p>
          <a:endParaRPr lang="vi-VN"/>
        </a:p>
      </dgm:t>
    </dgm:pt>
    <dgm:pt modelId="{652C7F01-97CD-463A-9990-F7F6038D935C}" type="pres">
      <dgm:prSet presAssocID="{B6E2639A-9A57-410C-8F46-8B3CB5ED0AE6}" presName="rect1ParTxNoCh" presStyleLbl="alignAcc1" presStyleIdx="2" presStyleCnt="3">
        <dgm:presLayoutVars>
          <dgm:chMax val="1"/>
          <dgm:bulletEnabled val="1"/>
        </dgm:presLayoutVars>
      </dgm:prSet>
      <dgm:spPr/>
      <dgm:t>
        <a:bodyPr/>
        <a:lstStyle/>
        <a:p>
          <a:endParaRPr lang="vi-VN"/>
        </a:p>
      </dgm:t>
    </dgm:pt>
    <dgm:pt modelId="{76D73FF4-B243-415D-B112-B54EB1919E73}" type="pres">
      <dgm:prSet presAssocID="{BBDBEC3C-E32B-42BE-AC45-02418BF02FA5}" presName="rect2ParTxNoCh" presStyleLbl="alignAcc1" presStyleIdx="2" presStyleCnt="3">
        <dgm:presLayoutVars>
          <dgm:chMax val="1"/>
          <dgm:bulletEnabled val="1"/>
        </dgm:presLayoutVars>
      </dgm:prSet>
      <dgm:spPr/>
      <dgm:t>
        <a:bodyPr/>
        <a:lstStyle/>
        <a:p>
          <a:endParaRPr lang="vi-VN"/>
        </a:p>
      </dgm:t>
    </dgm:pt>
    <dgm:pt modelId="{ADDCDA9F-66F5-4EB8-BB4D-20480E6319B1}" type="pres">
      <dgm:prSet presAssocID="{002B6266-9C91-4B25-B189-30EB0EF90EA8}" presName="rect3ParTxNoCh" presStyleLbl="alignAcc1" presStyleIdx="2" presStyleCnt="3">
        <dgm:presLayoutVars>
          <dgm:chMax val="1"/>
          <dgm:bulletEnabled val="1"/>
        </dgm:presLayoutVars>
      </dgm:prSet>
      <dgm:spPr/>
      <dgm:t>
        <a:bodyPr/>
        <a:lstStyle/>
        <a:p>
          <a:endParaRPr lang="vi-VN"/>
        </a:p>
      </dgm:t>
    </dgm:pt>
  </dgm:ptLst>
  <dgm:cxnLst>
    <dgm:cxn modelId="{CE5DBE18-DC41-4CF7-A3B4-AD898255951C}" type="presOf" srcId="{002B6266-9C91-4B25-B189-30EB0EF90EA8}" destId="{751D0BD1-BFB2-4994-A6AE-E90201F8ED99}" srcOrd="0" destOrd="0" presId="urn:microsoft.com/office/officeart/2005/8/layout/target3"/>
    <dgm:cxn modelId="{89CE6FC6-3DE7-425B-A903-D2B0210F9FA1}" type="presOf" srcId="{BBDBEC3C-E32B-42BE-AC45-02418BF02FA5}" destId="{E27E742D-B1D6-413C-AB1D-2FBE14246321}" srcOrd="0" destOrd="0" presId="urn:microsoft.com/office/officeart/2005/8/layout/target3"/>
    <dgm:cxn modelId="{9C21B26E-45CE-47A1-B435-8717ED97FE3F}" type="presOf" srcId="{B6E2639A-9A57-410C-8F46-8B3CB5ED0AE6}" destId="{652C7F01-97CD-463A-9990-F7F6038D935C}" srcOrd="1" destOrd="0" presId="urn:microsoft.com/office/officeart/2005/8/layout/target3"/>
    <dgm:cxn modelId="{D27F7256-2EA2-4C57-8CAD-59EA2EB87FD0}" type="presOf" srcId="{BBDBEC3C-E32B-42BE-AC45-02418BF02FA5}" destId="{76D73FF4-B243-415D-B112-B54EB1919E73}" srcOrd="1" destOrd="0" presId="urn:microsoft.com/office/officeart/2005/8/layout/target3"/>
    <dgm:cxn modelId="{F46E41F3-0ED7-4F9B-93B3-EC39AF41FD64}" type="presOf" srcId="{225BBA85-5DE8-4D8E-9E02-DF735A36DDF0}" destId="{5EDE2E44-4F2B-409F-9829-B44C41A5A162}" srcOrd="0" destOrd="0" presId="urn:microsoft.com/office/officeart/2005/8/layout/target3"/>
    <dgm:cxn modelId="{0805BAE1-6879-4526-B3A2-0DA0FADD3A6E}" type="presOf" srcId="{002B6266-9C91-4B25-B189-30EB0EF90EA8}" destId="{ADDCDA9F-66F5-4EB8-BB4D-20480E6319B1}" srcOrd="1" destOrd="0" presId="urn:microsoft.com/office/officeart/2005/8/layout/target3"/>
    <dgm:cxn modelId="{BA2C8360-D63B-4406-8974-CAE19CE18E1D}" srcId="{225BBA85-5DE8-4D8E-9E02-DF735A36DDF0}" destId="{B6E2639A-9A57-410C-8F46-8B3CB5ED0AE6}" srcOrd="0" destOrd="0" parTransId="{077D84D0-49EB-409B-B700-193895021E2B}" sibTransId="{38D50855-AF26-46CE-953E-1AFE76F23B22}"/>
    <dgm:cxn modelId="{D7F03F6D-DC08-4C4F-BDB0-7F1C2523F815}" srcId="{225BBA85-5DE8-4D8E-9E02-DF735A36DDF0}" destId="{002B6266-9C91-4B25-B189-30EB0EF90EA8}" srcOrd="2" destOrd="0" parTransId="{27349443-F441-41BC-988D-D5A409AF3370}" sibTransId="{EAFAC990-B4EA-4611-B20A-B329E163115D}"/>
    <dgm:cxn modelId="{2039D596-EEA7-4D8B-A04E-4233B526B562}" srcId="{225BBA85-5DE8-4D8E-9E02-DF735A36DDF0}" destId="{BBDBEC3C-E32B-42BE-AC45-02418BF02FA5}" srcOrd="1" destOrd="0" parTransId="{71FD14F6-08D5-4B12-8FDC-F88549BF8A1D}" sibTransId="{A806CC35-C718-4276-B0AD-A005ED36D947}"/>
    <dgm:cxn modelId="{9714ADE1-130C-48ED-A65E-2540F3E535A7}" type="presOf" srcId="{B6E2639A-9A57-410C-8F46-8B3CB5ED0AE6}" destId="{164A22EC-BB6C-463B-9F37-942F80322F75}" srcOrd="0" destOrd="0" presId="urn:microsoft.com/office/officeart/2005/8/layout/target3"/>
    <dgm:cxn modelId="{36A3CD64-0923-452B-917F-DCABAB6BC163}" type="presParOf" srcId="{5EDE2E44-4F2B-409F-9829-B44C41A5A162}" destId="{0A4C80BC-9DE7-4D2C-8B1F-89913C84554E}" srcOrd="0" destOrd="0" presId="urn:microsoft.com/office/officeart/2005/8/layout/target3"/>
    <dgm:cxn modelId="{4C1C10D6-7DE9-463A-8452-BC1320B3E742}" type="presParOf" srcId="{5EDE2E44-4F2B-409F-9829-B44C41A5A162}" destId="{45E13956-786F-476A-B1D5-1631981D4AAD}" srcOrd="1" destOrd="0" presId="urn:microsoft.com/office/officeart/2005/8/layout/target3"/>
    <dgm:cxn modelId="{4568F6C7-C48B-46EB-B655-63FE27A13A25}" type="presParOf" srcId="{5EDE2E44-4F2B-409F-9829-B44C41A5A162}" destId="{164A22EC-BB6C-463B-9F37-942F80322F75}" srcOrd="2" destOrd="0" presId="urn:microsoft.com/office/officeart/2005/8/layout/target3"/>
    <dgm:cxn modelId="{4F2EA873-9D93-4B06-8939-B598D283C8CE}" type="presParOf" srcId="{5EDE2E44-4F2B-409F-9829-B44C41A5A162}" destId="{4EB2478A-F8BE-43F9-AE85-7CA60243CAA3}" srcOrd="3" destOrd="0" presId="urn:microsoft.com/office/officeart/2005/8/layout/target3"/>
    <dgm:cxn modelId="{F67A651D-911E-4EFB-B039-EEBFBC12F7D2}" type="presParOf" srcId="{5EDE2E44-4F2B-409F-9829-B44C41A5A162}" destId="{652F506A-0EA8-494E-93BA-2FB672299F66}" srcOrd="4" destOrd="0" presId="urn:microsoft.com/office/officeart/2005/8/layout/target3"/>
    <dgm:cxn modelId="{08530013-90A8-4DAD-A105-B4B1ACEB62C0}" type="presParOf" srcId="{5EDE2E44-4F2B-409F-9829-B44C41A5A162}" destId="{E27E742D-B1D6-413C-AB1D-2FBE14246321}" srcOrd="5" destOrd="0" presId="urn:microsoft.com/office/officeart/2005/8/layout/target3"/>
    <dgm:cxn modelId="{E872B25C-0917-45CD-9FC0-05C74D806A58}" type="presParOf" srcId="{5EDE2E44-4F2B-409F-9829-B44C41A5A162}" destId="{B82D1000-AFF3-4C76-9F05-A1C8E96C795F}" srcOrd="6" destOrd="0" presId="urn:microsoft.com/office/officeart/2005/8/layout/target3"/>
    <dgm:cxn modelId="{84561742-5E77-4F57-8327-4247B9BCA881}" type="presParOf" srcId="{5EDE2E44-4F2B-409F-9829-B44C41A5A162}" destId="{FAA93A8B-3066-42E9-BCB7-A5B941078EF6}" srcOrd="7" destOrd="0" presId="urn:microsoft.com/office/officeart/2005/8/layout/target3"/>
    <dgm:cxn modelId="{B4F3AD57-9ECB-4213-A39C-FDD86DEB89DC}" type="presParOf" srcId="{5EDE2E44-4F2B-409F-9829-B44C41A5A162}" destId="{751D0BD1-BFB2-4994-A6AE-E90201F8ED99}" srcOrd="8" destOrd="0" presId="urn:microsoft.com/office/officeart/2005/8/layout/target3"/>
    <dgm:cxn modelId="{CA28F837-7B1C-420D-8963-C9F56EBFEF1E}" type="presParOf" srcId="{5EDE2E44-4F2B-409F-9829-B44C41A5A162}" destId="{652C7F01-97CD-463A-9990-F7F6038D935C}" srcOrd="9" destOrd="0" presId="urn:microsoft.com/office/officeart/2005/8/layout/target3"/>
    <dgm:cxn modelId="{35C129E5-E592-4353-ABB6-EA8855E1AE6A}" type="presParOf" srcId="{5EDE2E44-4F2B-409F-9829-B44C41A5A162}" destId="{76D73FF4-B243-415D-B112-B54EB1919E73}" srcOrd="10" destOrd="0" presId="urn:microsoft.com/office/officeart/2005/8/layout/target3"/>
    <dgm:cxn modelId="{B4D6BDF8-9326-4997-B52C-D14474343774}" type="presParOf" srcId="{5EDE2E44-4F2B-409F-9829-B44C41A5A162}" destId="{ADDCDA9F-66F5-4EB8-BB4D-20480E6319B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F260BA-950F-444B-907D-79D365B78BD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vi-VN"/>
        </a:p>
      </dgm:t>
    </dgm:pt>
    <dgm:pt modelId="{601A1298-852D-424D-AA1B-FD9AD78D1346}">
      <dgm:prSet custT="1"/>
      <dgm:spPr/>
      <dgm:t>
        <a:bodyPr/>
        <a:lstStyle/>
        <a:p>
          <a:pPr rtl="0"/>
          <a:r>
            <a:rPr lang="vi-VN" sz="2400">
              <a:latin typeface="Tahoma" panose="020B0604030504040204" pitchFamily="34" charset="0"/>
              <a:ea typeface="Tahoma" panose="020B0604030504040204" pitchFamily="34" charset="0"/>
              <a:cs typeface="Tahoma" panose="020B0604030504040204" pitchFamily="34" charset="0"/>
            </a:rPr>
            <a:t>Vào giữa những năm 2000, hệ thống điều khiển sửa đổi Subversion (SVN) được tạo ra để thay thế CVS. Nó nhanh chóng đạt được nền tảng như một hệ thống quản lý phiên bản PMNM</a:t>
          </a:r>
          <a:r>
            <a:rPr lang="vi-VN" sz="1600"/>
            <a:t>.</a:t>
          </a:r>
        </a:p>
      </dgm:t>
    </dgm:pt>
    <dgm:pt modelId="{DE2A03B6-2E2A-40DF-BE2A-C0C5133E0FBD}" type="parTrans" cxnId="{45DC62EA-F31A-4DAE-B0D5-3AE9132F5B6B}">
      <dgm:prSet/>
      <dgm:spPr/>
      <dgm:t>
        <a:bodyPr/>
        <a:lstStyle/>
        <a:p>
          <a:endParaRPr lang="vi-VN"/>
        </a:p>
      </dgm:t>
    </dgm:pt>
    <dgm:pt modelId="{1161C3A0-E545-4501-890C-CE0653F06893}" type="sibTrans" cxnId="{45DC62EA-F31A-4DAE-B0D5-3AE9132F5B6B}">
      <dgm:prSet/>
      <dgm:spPr/>
      <dgm:t>
        <a:bodyPr/>
        <a:lstStyle/>
        <a:p>
          <a:endParaRPr lang="vi-VN"/>
        </a:p>
      </dgm:t>
    </dgm:pt>
    <dgm:pt modelId="{84E3D5EF-A79B-4762-8779-BC9FE0613106}" type="pres">
      <dgm:prSet presAssocID="{E5F260BA-950F-444B-907D-79D365B78BD5}" presName="CompostProcess" presStyleCnt="0">
        <dgm:presLayoutVars>
          <dgm:dir/>
          <dgm:resizeHandles val="exact"/>
        </dgm:presLayoutVars>
      </dgm:prSet>
      <dgm:spPr/>
      <dgm:t>
        <a:bodyPr/>
        <a:lstStyle/>
        <a:p>
          <a:endParaRPr lang="vi-VN"/>
        </a:p>
      </dgm:t>
    </dgm:pt>
    <dgm:pt modelId="{D4A0E506-4607-422E-9EE3-94C5F6524802}" type="pres">
      <dgm:prSet presAssocID="{E5F260BA-950F-444B-907D-79D365B78BD5}" presName="arrow" presStyleLbl="bgShp" presStyleIdx="0" presStyleCnt="1"/>
      <dgm:spPr/>
    </dgm:pt>
    <dgm:pt modelId="{3D14D905-0514-4084-8B03-88BE0861CDD3}" type="pres">
      <dgm:prSet presAssocID="{E5F260BA-950F-444B-907D-79D365B78BD5}" presName="linearProcess" presStyleCnt="0"/>
      <dgm:spPr/>
    </dgm:pt>
    <dgm:pt modelId="{F25F69C2-0527-4226-B32A-DCCA2F551EAB}" type="pres">
      <dgm:prSet presAssocID="{601A1298-852D-424D-AA1B-FD9AD78D1346}" presName="textNode" presStyleLbl="node1" presStyleIdx="0" presStyleCnt="1" custScaleY="250000">
        <dgm:presLayoutVars>
          <dgm:bulletEnabled val="1"/>
        </dgm:presLayoutVars>
      </dgm:prSet>
      <dgm:spPr/>
      <dgm:t>
        <a:bodyPr/>
        <a:lstStyle/>
        <a:p>
          <a:endParaRPr lang="vi-VN"/>
        </a:p>
      </dgm:t>
    </dgm:pt>
  </dgm:ptLst>
  <dgm:cxnLst>
    <dgm:cxn modelId="{45DC62EA-F31A-4DAE-B0D5-3AE9132F5B6B}" srcId="{E5F260BA-950F-444B-907D-79D365B78BD5}" destId="{601A1298-852D-424D-AA1B-FD9AD78D1346}" srcOrd="0" destOrd="0" parTransId="{DE2A03B6-2E2A-40DF-BE2A-C0C5133E0FBD}" sibTransId="{1161C3A0-E545-4501-890C-CE0653F06893}"/>
    <dgm:cxn modelId="{6FFEECF7-4818-46B3-83B0-F77AF67D031A}" type="presOf" srcId="{E5F260BA-950F-444B-907D-79D365B78BD5}" destId="{84E3D5EF-A79B-4762-8779-BC9FE0613106}" srcOrd="0" destOrd="0" presId="urn:microsoft.com/office/officeart/2005/8/layout/hProcess9"/>
    <dgm:cxn modelId="{61836123-EF70-47A7-91C9-D39A3EE1FA14}" type="presOf" srcId="{601A1298-852D-424D-AA1B-FD9AD78D1346}" destId="{F25F69C2-0527-4226-B32A-DCCA2F551EAB}" srcOrd="0" destOrd="0" presId="urn:microsoft.com/office/officeart/2005/8/layout/hProcess9"/>
    <dgm:cxn modelId="{5E680C4B-805D-4440-852D-3081F61EAD4A}" type="presParOf" srcId="{84E3D5EF-A79B-4762-8779-BC9FE0613106}" destId="{D4A0E506-4607-422E-9EE3-94C5F6524802}" srcOrd="0" destOrd="0" presId="urn:microsoft.com/office/officeart/2005/8/layout/hProcess9"/>
    <dgm:cxn modelId="{5CE0BE05-D251-47B5-A8E5-B9F696CBFC2A}" type="presParOf" srcId="{84E3D5EF-A79B-4762-8779-BC9FE0613106}" destId="{3D14D905-0514-4084-8B03-88BE0861CDD3}" srcOrd="1" destOrd="0" presId="urn:microsoft.com/office/officeart/2005/8/layout/hProcess9"/>
    <dgm:cxn modelId="{AB564070-BD48-4A71-A53E-B8C46514BDD8}" type="presParOf" srcId="{3D14D905-0514-4084-8B03-88BE0861CDD3}" destId="{F25F69C2-0527-4226-B32A-DCCA2F551EAB}"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0A13C4-B6FB-4127-9F7D-1FA3610F6E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6E8391C-4794-415D-8BC1-3D4B278766AB}">
      <dgm:prSet/>
      <dgm:spPr/>
      <dgm:t>
        <a:bodyPr/>
        <a:lstStyle/>
        <a:p>
          <a:pPr rtl="0"/>
          <a:r>
            <a:rPr lang="en-US">
              <a:latin typeface="Times New Roman" panose="02020603050405020304" pitchFamily="18" charset="0"/>
              <a:cs typeface="Times New Roman" panose="02020603050405020304" pitchFamily="18" charset="0"/>
            </a:rPr>
            <a:t>Ưu điểm:</a:t>
          </a:r>
          <a:endParaRPr lang="vi-VN">
            <a:latin typeface="Times New Roman" panose="02020603050405020304" pitchFamily="18" charset="0"/>
            <a:cs typeface="Times New Roman" panose="02020603050405020304" pitchFamily="18" charset="0"/>
          </a:endParaRPr>
        </a:p>
      </dgm:t>
    </dgm:pt>
    <dgm:pt modelId="{FE126E5C-6F41-4A1E-B636-F1DAD9633D31}" type="parTrans" cxnId="{40982246-5553-4B71-9035-DBF70BFFD19B}">
      <dgm:prSet/>
      <dgm:spPr/>
      <dgm:t>
        <a:bodyPr/>
        <a:lstStyle/>
        <a:p>
          <a:endParaRPr lang="en-US"/>
        </a:p>
      </dgm:t>
    </dgm:pt>
    <dgm:pt modelId="{F03C4C4B-EBD4-4F44-929A-6DBEB0DEF652}" type="sibTrans" cxnId="{40982246-5553-4B71-9035-DBF70BFFD19B}">
      <dgm:prSet/>
      <dgm:spPr/>
      <dgm:t>
        <a:bodyPr/>
        <a:lstStyle/>
        <a:p>
          <a:endParaRPr lang="en-US"/>
        </a:p>
      </dgm:t>
    </dgm:pt>
    <dgm:pt modelId="{67E8F0D3-C1E8-43AA-9A60-3C176C52086B}">
      <dgm:prSet custT="1"/>
      <dgm:spPr/>
      <dgm:t>
        <a:bodyPr/>
        <a:lstStyle/>
        <a:p>
          <a:pPr rtl="0"/>
          <a:r>
            <a:rPr lang="vi-VN" sz="2400">
              <a:latin typeface="Times New Roman" panose="02020603050405020304" pitchFamily="18" charset="0"/>
              <a:cs typeface="Times New Roman" panose="02020603050405020304" pitchFamily="18" charset="0"/>
            </a:rPr>
            <a:t>Git dễ cài đặt và sử dụng, an toàn và nhanh chóng.</a:t>
          </a:r>
        </a:p>
      </dgm:t>
    </dgm:pt>
    <dgm:pt modelId="{2A224AA3-9EA8-49A5-8034-7C81F1872249}" type="parTrans" cxnId="{4C06186C-1F9E-4425-816E-8AB73E3E0508}">
      <dgm:prSet/>
      <dgm:spPr/>
      <dgm:t>
        <a:bodyPr/>
        <a:lstStyle/>
        <a:p>
          <a:endParaRPr lang="en-US"/>
        </a:p>
      </dgm:t>
    </dgm:pt>
    <dgm:pt modelId="{14132A9F-D08B-49B1-95FF-3DFE76115214}" type="sibTrans" cxnId="{4C06186C-1F9E-4425-816E-8AB73E3E0508}">
      <dgm:prSet/>
      <dgm:spPr/>
      <dgm:t>
        <a:bodyPr/>
        <a:lstStyle/>
        <a:p>
          <a:endParaRPr lang="en-US"/>
        </a:p>
      </dgm:t>
    </dgm:pt>
    <dgm:pt modelId="{6056EB70-166D-4DF3-9837-BC163444F542}">
      <dgm:prSet custT="1"/>
      <dgm:spPr/>
      <dgm:t>
        <a:bodyPr/>
        <a:lstStyle/>
        <a:p>
          <a:pPr rtl="0"/>
          <a:r>
            <a:rPr lang="vi-VN" sz="2400">
              <a:latin typeface="Times New Roman" panose="02020603050405020304" pitchFamily="18" charset="0"/>
              <a:cs typeface="Times New Roman" panose="02020603050405020304" pitchFamily="18" charset="0"/>
            </a:rPr>
            <a:t>Có thể giúp quy trình làm việc code theo nhóm đơn giản hơn rất nhiều bằng việc kết hợp các phân nhánh (branch).</a:t>
          </a:r>
        </a:p>
      </dgm:t>
    </dgm:pt>
    <dgm:pt modelId="{123B8BFD-650C-4397-AB8D-89EB9BD4FCDD}" type="parTrans" cxnId="{E74C51FF-6AD8-49E4-BA45-F184ADEE858E}">
      <dgm:prSet/>
      <dgm:spPr/>
      <dgm:t>
        <a:bodyPr/>
        <a:lstStyle/>
        <a:p>
          <a:endParaRPr lang="en-US"/>
        </a:p>
      </dgm:t>
    </dgm:pt>
    <dgm:pt modelId="{D1C4E6E3-BCAC-4503-AF85-CF0285C58A9F}" type="sibTrans" cxnId="{E74C51FF-6AD8-49E4-BA45-F184ADEE858E}">
      <dgm:prSet/>
      <dgm:spPr/>
      <dgm:t>
        <a:bodyPr/>
        <a:lstStyle/>
        <a:p>
          <a:endParaRPr lang="en-US"/>
        </a:p>
      </dgm:t>
    </dgm:pt>
    <dgm:pt modelId="{F55C3876-D635-44B6-A918-0DCE4EE894D1}">
      <dgm:prSet custT="1"/>
      <dgm:spPr/>
      <dgm:t>
        <a:bodyPr/>
        <a:lstStyle/>
        <a:p>
          <a:pPr rtl="0"/>
          <a:r>
            <a:rPr lang="en-US" sz="2400">
              <a:latin typeface="Times New Roman" panose="02020603050405020304" pitchFamily="18" charset="0"/>
              <a:cs typeface="Times New Roman" panose="02020603050405020304" pitchFamily="18" charset="0"/>
            </a:rPr>
            <a:t>Giúp cải thiện coding skill bằng cách theo dõi và sửa đổi thường xuyên</a:t>
          </a:r>
          <a:r>
            <a:rPr lang="vi-VN" sz="2400">
              <a:latin typeface="Times New Roman" panose="02020603050405020304" pitchFamily="18" charset="0"/>
              <a:cs typeface="Times New Roman" panose="02020603050405020304" pitchFamily="18" charset="0"/>
            </a:rPr>
            <a:t>.</a:t>
          </a:r>
        </a:p>
      </dgm:t>
    </dgm:pt>
    <dgm:pt modelId="{3008D340-A2F8-4091-A496-3F747115D03F}" type="parTrans" cxnId="{9F46E072-0AB8-481E-B4D3-1E4B6DDAB80A}">
      <dgm:prSet/>
      <dgm:spPr/>
      <dgm:t>
        <a:bodyPr/>
        <a:lstStyle/>
        <a:p>
          <a:endParaRPr lang="en-US"/>
        </a:p>
      </dgm:t>
    </dgm:pt>
    <dgm:pt modelId="{3AE484AE-2C9C-482A-A004-C60CF36D5AEC}" type="sibTrans" cxnId="{9F46E072-0AB8-481E-B4D3-1E4B6DDAB80A}">
      <dgm:prSet/>
      <dgm:spPr/>
      <dgm:t>
        <a:bodyPr/>
        <a:lstStyle/>
        <a:p>
          <a:endParaRPr lang="en-US"/>
        </a:p>
      </dgm:t>
    </dgm:pt>
    <dgm:pt modelId="{59F09272-271D-4BCE-9C8E-662B4ECC8497}" type="pres">
      <dgm:prSet presAssocID="{F80A13C4-B6FB-4127-9F7D-1FA3610F6EE0}" presName="Name0" presStyleCnt="0">
        <dgm:presLayoutVars>
          <dgm:dir/>
          <dgm:animLvl val="lvl"/>
          <dgm:resizeHandles val="exact"/>
        </dgm:presLayoutVars>
      </dgm:prSet>
      <dgm:spPr/>
      <dgm:t>
        <a:bodyPr/>
        <a:lstStyle/>
        <a:p>
          <a:endParaRPr lang="vi-VN"/>
        </a:p>
      </dgm:t>
    </dgm:pt>
    <dgm:pt modelId="{EBA922F3-138F-4435-B88F-7EE8F9DA851B}" type="pres">
      <dgm:prSet presAssocID="{86E8391C-4794-415D-8BC1-3D4B278766AB}" presName="linNode" presStyleCnt="0"/>
      <dgm:spPr/>
    </dgm:pt>
    <dgm:pt modelId="{B2711309-4F44-4AAB-9FFC-6114A740A397}" type="pres">
      <dgm:prSet presAssocID="{86E8391C-4794-415D-8BC1-3D4B278766AB}" presName="parentText" presStyleLbl="node1" presStyleIdx="0" presStyleCnt="1" custScaleY="91888">
        <dgm:presLayoutVars>
          <dgm:chMax val="1"/>
          <dgm:bulletEnabled val="1"/>
        </dgm:presLayoutVars>
      </dgm:prSet>
      <dgm:spPr/>
      <dgm:t>
        <a:bodyPr/>
        <a:lstStyle/>
        <a:p>
          <a:endParaRPr lang="vi-VN"/>
        </a:p>
      </dgm:t>
    </dgm:pt>
    <dgm:pt modelId="{0EB9938B-0562-403C-87BD-5A1DEC7F409E}" type="pres">
      <dgm:prSet presAssocID="{86E8391C-4794-415D-8BC1-3D4B278766AB}" presName="descendantText" presStyleLbl="alignAccFollowNode1" presStyleIdx="0" presStyleCnt="1">
        <dgm:presLayoutVars>
          <dgm:bulletEnabled val="1"/>
        </dgm:presLayoutVars>
      </dgm:prSet>
      <dgm:spPr/>
      <dgm:t>
        <a:bodyPr/>
        <a:lstStyle/>
        <a:p>
          <a:endParaRPr lang="vi-VN"/>
        </a:p>
      </dgm:t>
    </dgm:pt>
  </dgm:ptLst>
  <dgm:cxnLst>
    <dgm:cxn modelId="{0AFE2F43-CB30-42BD-BC97-2619FB35F078}" type="presOf" srcId="{F55C3876-D635-44B6-A918-0DCE4EE894D1}" destId="{0EB9938B-0562-403C-87BD-5A1DEC7F409E}" srcOrd="0" destOrd="2" presId="urn:microsoft.com/office/officeart/2005/8/layout/vList5"/>
    <dgm:cxn modelId="{B836DCDC-FFEE-4AB7-81DB-5FDACBD26C93}" type="presOf" srcId="{67E8F0D3-C1E8-43AA-9A60-3C176C52086B}" destId="{0EB9938B-0562-403C-87BD-5A1DEC7F409E}" srcOrd="0" destOrd="0" presId="urn:microsoft.com/office/officeart/2005/8/layout/vList5"/>
    <dgm:cxn modelId="{4C06186C-1F9E-4425-816E-8AB73E3E0508}" srcId="{86E8391C-4794-415D-8BC1-3D4B278766AB}" destId="{67E8F0D3-C1E8-43AA-9A60-3C176C52086B}" srcOrd="0" destOrd="0" parTransId="{2A224AA3-9EA8-49A5-8034-7C81F1872249}" sibTransId="{14132A9F-D08B-49B1-95FF-3DFE76115214}"/>
    <dgm:cxn modelId="{0864CEEA-082C-47EE-8AA7-F38E8AB00839}" type="presOf" srcId="{6056EB70-166D-4DF3-9837-BC163444F542}" destId="{0EB9938B-0562-403C-87BD-5A1DEC7F409E}" srcOrd="0" destOrd="1" presId="urn:microsoft.com/office/officeart/2005/8/layout/vList5"/>
    <dgm:cxn modelId="{9F46E072-0AB8-481E-B4D3-1E4B6DDAB80A}" srcId="{86E8391C-4794-415D-8BC1-3D4B278766AB}" destId="{F55C3876-D635-44B6-A918-0DCE4EE894D1}" srcOrd="2" destOrd="0" parTransId="{3008D340-A2F8-4091-A496-3F747115D03F}" sibTransId="{3AE484AE-2C9C-482A-A004-C60CF36D5AEC}"/>
    <dgm:cxn modelId="{115EB263-3B79-416D-A83B-F8E316048457}" type="presOf" srcId="{86E8391C-4794-415D-8BC1-3D4B278766AB}" destId="{B2711309-4F44-4AAB-9FFC-6114A740A397}" srcOrd="0" destOrd="0" presId="urn:microsoft.com/office/officeart/2005/8/layout/vList5"/>
    <dgm:cxn modelId="{8A681029-2DB8-4622-B04D-02E0BA4BAA4A}" type="presOf" srcId="{F80A13C4-B6FB-4127-9F7D-1FA3610F6EE0}" destId="{59F09272-271D-4BCE-9C8E-662B4ECC8497}" srcOrd="0" destOrd="0" presId="urn:microsoft.com/office/officeart/2005/8/layout/vList5"/>
    <dgm:cxn modelId="{E74C51FF-6AD8-49E4-BA45-F184ADEE858E}" srcId="{86E8391C-4794-415D-8BC1-3D4B278766AB}" destId="{6056EB70-166D-4DF3-9837-BC163444F542}" srcOrd="1" destOrd="0" parTransId="{123B8BFD-650C-4397-AB8D-89EB9BD4FCDD}" sibTransId="{D1C4E6E3-BCAC-4503-AF85-CF0285C58A9F}"/>
    <dgm:cxn modelId="{40982246-5553-4B71-9035-DBF70BFFD19B}" srcId="{F80A13C4-B6FB-4127-9F7D-1FA3610F6EE0}" destId="{86E8391C-4794-415D-8BC1-3D4B278766AB}" srcOrd="0" destOrd="0" parTransId="{FE126E5C-6F41-4A1E-B636-F1DAD9633D31}" sibTransId="{F03C4C4B-EBD4-4F44-929A-6DBEB0DEF652}"/>
    <dgm:cxn modelId="{BD197412-4C98-4897-A2D5-904BD12FE19F}" type="presParOf" srcId="{59F09272-271D-4BCE-9C8E-662B4ECC8497}" destId="{EBA922F3-138F-4435-B88F-7EE8F9DA851B}" srcOrd="0" destOrd="0" presId="urn:microsoft.com/office/officeart/2005/8/layout/vList5"/>
    <dgm:cxn modelId="{1365D41A-1155-4E21-80A2-2D12FCA9600B}" type="presParOf" srcId="{EBA922F3-138F-4435-B88F-7EE8F9DA851B}" destId="{B2711309-4F44-4AAB-9FFC-6114A740A397}" srcOrd="0" destOrd="0" presId="urn:microsoft.com/office/officeart/2005/8/layout/vList5"/>
    <dgm:cxn modelId="{455F5175-F58C-4B54-A00D-848ECBA19AF8}" type="presParOf" srcId="{EBA922F3-138F-4435-B88F-7EE8F9DA851B}" destId="{0EB9938B-0562-403C-87BD-5A1DEC7F409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FABCA-793C-44E2-8599-7059834D97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0478639-18C5-444B-92EC-9885DB0D3A56}">
      <dgm:prSet/>
      <dgm:spPr/>
      <dgm:t>
        <a:bodyPr/>
        <a:lstStyle/>
        <a:p>
          <a:pPr rtl="0"/>
          <a:r>
            <a:rPr lang="en-US">
              <a:latin typeface="Times New Roman" panose="02020603050405020304" pitchFamily="18" charset="0"/>
              <a:cs typeface="Times New Roman" panose="02020603050405020304" pitchFamily="18" charset="0"/>
            </a:rPr>
            <a:t>Ưu điểm</a:t>
          </a:r>
          <a:endParaRPr lang="vi-VN">
            <a:latin typeface="Times New Roman" panose="02020603050405020304" pitchFamily="18" charset="0"/>
            <a:cs typeface="Times New Roman" panose="02020603050405020304" pitchFamily="18" charset="0"/>
          </a:endParaRPr>
        </a:p>
      </dgm:t>
    </dgm:pt>
    <dgm:pt modelId="{F2D4F9B7-B9CF-4E13-93DC-6C644E8B9830}" type="parTrans" cxnId="{72443E5E-579E-4987-89CB-D7A30A184EB3}">
      <dgm:prSet/>
      <dgm:spPr/>
      <dgm:t>
        <a:bodyPr/>
        <a:lstStyle/>
        <a:p>
          <a:endParaRPr lang="en-US"/>
        </a:p>
      </dgm:t>
    </dgm:pt>
    <dgm:pt modelId="{87B2E295-15A4-4490-B17F-E035234D8F30}" type="sibTrans" cxnId="{72443E5E-579E-4987-89CB-D7A30A184EB3}">
      <dgm:prSet/>
      <dgm:spPr/>
      <dgm:t>
        <a:bodyPr/>
        <a:lstStyle/>
        <a:p>
          <a:endParaRPr lang="en-US"/>
        </a:p>
      </dgm:t>
    </dgm:pt>
    <dgm:pt modelId="{54A1F81D-C584-48EF-8EF4-C3297D6F4460}">
      <dgm:prSet custT="1"/>
      <dgm:spPr/>
      <dgm:t>
        <a:bodyPr/>
        <a:lstStyle/>
        <a:p>
          <a:pPr rtl="0"/>
          <a:r>
            <a:rPr lang="en-US" sz="2400">
              <a:latin typeface="Times New Roman" panose="02020603050405020304" pitchFamily="18" charset="0"/>
              <a:cs typeface="Times New Roman" panose="02020603050405020304" pitchFamily="18" charset="0"/>
            </a:rPr>
            <a:t>Dễ dàng trong việc deployment sản phẩm.</a:t>
          </a:r>
          <a:endParaRPr lang="vi-VN" sz="2400">
            <a:latin typeface="Times New Roman" panose="02020603050405020304" pitchFamily="18" charset="0"/>
            <a:cs typeface="Times New Roman" panose="02020603050405020304" pitchFamily="18" charset="0"/>
          </a:endParaRPr>
        </a:p>
      </dgm:t>
    </dgm:pt>
    <dgm:pt modelId="{9D063E1D-65B2-4FE0-AEBD-6AA0E632FA95}" type="parTrans" cxnId="{93A58BE1-1A64-4CCB-A809-B93B62FAD314}">
      <dgm:prSet/>
      <dgm:spPr/>
      <dgm:t>
        <a:bodyPr/>
        <a:lstStyle/>
        <a:p>
          <a:endParaRPr lang="en-US"/>
        </a:p>
      </dgm:t>
    </dgm:pt>
    <dgm:pt modelId="{5493F681-3A47-44F8-A9C9-45C143EF1845}" type="sibTrans" cxnId="{93A58BE1-1A64-4CCB-A809-B93B62FAD314}">
      <dgm:prSet/>
      <dgm:spPr/>
      <dgm:t>
        <a:bodyPr/>
        <a:lstStyle/>
        <a:p>
          <a:endParaRPr lang="en-US"/>
        </a:p>
      </dgm:t>
    </dgm:pt>
    <dgm:pt modelId="{DD2091D5-9774-4841-A06B-6FE7DD502979}">
      <dgm:prSet custT="1"/>
      <dgm:spPr/>
      <dgm:t>
        <a:bodyPr/>
        <a:lstStyle/>
        <a:p>
          <a:pPr rtl="0"/>
          <a:r>
            <a:rPr lang="en-US" sz="2400">
              <a:latin typeface="Times New Roman" panose="02020603050405020304" pitchFamily="18" charset="0"/>
              <a:cs typeface="Times New Roman" panose="02020603050405020304" pitchFamily="18" charset="0"/>
            </a:rPr>
            <a:t>Chứng minh bạn là 1 lập trình viên thực thụ.</a:t>
          </a:r>
          <a:endParaRPr lang="vi-VN" sz="2400">
            <a:latin typeface="Times New Roman" panose="02020603050405020304" pitchFamily="18" charset="0"/>
            <a:cs typeface="Times New Roman" panose="02020603050405020304" pitchFamily="18" charset="0"/>
          </a:endParaRPr>
        </a:p>
      </dgm:t>
    </dgm:pt>
    <dgm:pt modelId="{539C486E-69DB-4EE1-A2C3-4BA117B5FE8D}" type="parTrans" cxnId="{CD77D35D-12DF-4A41-8DD1-F95BE7718451}">
      <dgm:prSet/>
      <dgm:spPr/>
      <dgm:t>
        <a:bodyPr/>
        <a:lstStyle/>
        <a:p>
          <a:endParaRPr lang="en-US"/>
        </a:p>
      </dgm:t>
    </dgm:pt>
    <dgm:pt modelId="{89F0D84A-3A9B-44F0-A0BB-12D4F77AF139}" type="sibTrans" cxnId="{CD77D35D-12DF-4A41-8DD1-F95BE7718451}">
      <dgm:prSet/>
      <dgm:spPr/>
      <dgm:t>
        <a:bodyPr/>
        <a:lstStyle/>
        <a:p>
          <a:endParaRPr lang="en-US"/>
        </a:p>
      </dgm:t>
    </dgm:pt>
    <dgm:pt modelId="{989FC541-175D-4E9A-8DE3-62C08E27C465}">
      <dgm:prSet custT="1"/>
      <dgm:spPr/>
      <dgm:t>
        <a:bodyPr/>
        <a:lstStyle/>
        <a:p>
          <a:pPr rtl="0"/>
          <a:r>
            <a:rPr lang="en-US" sz="2400">
              <a:latin typeface="Times New Roman" panose="02020603050405020304" pitchFamily="18" charset="0"/>
              <a:cs typeface="Times New Roman" panose="02020603050405020304" pitchFamily="18" charset="0"/>
            </a:rPr>
            <a:t>Giúp học hỏi các kỹ năng mới.</a:t>
          </a:r>
          <a:endParaRPr lang="vi-VN" sz="2400">
            <a:latin typeface="Times New Roman" panose="02020603050405020304" pitchFamily="18" charset="0"/>
            <a:cs typeface="Times New Roman" panose="02020603050405020304" pitchFamily="18" charset="0"/>
          </a:endParaRPr>
        </a:p>
      </dgm:t>
    </dgm:pt>
    <dgm:pt modelId="{A13AE4DC-99C4-45B2-BD20-FC2198907EFD}" type="parTrans" cxnId="{76BE299F-AA8C-4AC0-A55D-7413A817EA48}">
      <dgm:prSet/>
      <dgm:spPr/>
      <dgm:t>
        <a:bodyPr/>
        <a:lstStyle/>
        <a:p>
          <a:endParaRPr lang="en-US"/>
        </a:p>
      </dgm:t>
    </dgm:pt>
    <dgm:pt modelId="{949FF911-6B34-40AE-BDCF-991AA17185EC}" type="sibTrans" cxnId="{76BE299F-AA8C-4AC0-A55D-7413A817EA48}">
      <dgm:prSet/>
      <dgm:spPr/>
      <dgm:t>
        <a:bodyPr/>
        <a:lstStyle/>
        <a:p>
          <a:endParaRPr lang="en-US"/>
        </a:p>
      </dgm:t>
    </dgm:pt>
    <dgm:pt modelId="{9FFD8583-6D66-4F7A-890A-00660BE18598}">
      <dgm:prSet custT="1"/>
      <dgm:spPr/>
      <dgm:t>
        <a:bodyPr/>
        <a:lstStyle/>
        <a:p>
          <a:pPr rtl="0"/>
          <a:r>
            <a:rPr lang="vi-VN" sz="2400">
              <a:latin typeface="Times New Roman" panose="02020603050405020304" pitchFamily="18" charset="0"/>
              <a:cs typeface="Times New Roman" panose="02020603050405020304" pitchFamily="18" charset="0"/>
            </a:rPr>
            <a:t>Bạn có thể làm việc ở bất cứ đâu vì chỉ cần clone mã nguồn từ kho chứa hoặc clone một phiên bản thay đổi nào đó từ kho chứa, hoặc một nhánh nào đó từ kho chứa.</a:t>
          </a:r>
        </a:p>
      </dgm:t>
    </dgm:pt>
    <dgm:pt modelId="{CA1F1FAF-3AFA-4FDB-8C68-23442935181E}" type="parTrans" cxnId="{2A43BE80-AF68-4670-910F-0C258A502D88}">
      <dgm:prSet/>
      <dgm:spPr/>
    </dgm:pt>
    <dgm:pt modelId="{6436E23F-2981-4787-83C1-E5C00221F89C}" type="sibTrans" cxnId="{2A43BE80-AF68-4670-910F-0C258A502D88}">
      <dgm:prSet/>
      <dgm:spPr/>
    </dgm:pt>
    <dgm:pt modelId="{E1174F52-70E5-4C89-AA8D-4ECDAC5B0FEF}" type="pres">
      <dgm:prSet presAssocID="{B96FABCA-793C-44E2-8599-7059834D972E}" presName="Name0" presStyleCnt="0">
        <dgm:presLayoutVars>
          <dgm:dir/>
          <dgm:animLvl val="lvl"/>
          <dgm:resizeHandles val="exact"/>
        </dgm:presLayoutVars>
      </dgm:prSet>
      <dgm:spPr/>
      <dgm:t>
        <a:bodyPr/>
        <a:lstStyle/>
        <a:p>
          <a:endParaRPr lang="vi-VN"/>
        </a:p>
      </dgm:t>
    </dgm:pt>
    <dgm:pt modelId="{CDE8DA0C-9992-4E58-AE7C-03ED49D41C98}" type="pres">
      <dgm:prSet presAssocID="{F0478639-18C5-444B-92EC-9885DB0D3A56}" presName="linNode" presStyleCnt="0"/>
      <dgm:spPr/>
    </dgm:pt>
    <dgm:pt modelId="{CEDC1371-DE56-45D7-8F08-82C5201839DB}" type="pres">
      <dgm:prSet presAssocID="{F0478639-18C5-444B-92EC-9885DB0D3A56}" presName="parentText" presStyleLbl="node1" presStyleIdx="0" presStyleCnt="1" custScaleY="92837">
        <dgm:presLayoutVars>
          <dgm:chMax val="1"/>
          <dgm:bulletEnabled val="1"/>
        </dgm:presLayoutVars>
      </dgm:prSet>
      <dgm:spPr/>
      <dgm:t>
        <a:bodyPr/>
        <a:lstStyle/>
        <a:p>
          <a:endParaRPr lang="vi-VN"/>
        </a:p>
      </dgm:t>
    </dgm:pt>
    <dgm:pt modelId="{86FFFE3C-4840-44A8-8EBB-EDF6505233E4}" type="pres">
      <dgm:prSet presAssocID="{F0478639-18C5-444B-92EC-9885DB0D3A56}" presName="descendantText" presStyleLbl="alignAccFollowNode1" presStyleIdx="0" presStyleCnt="1">
        <dgm:presLayoutVars>
          <dgm:bulletEnabled val="1"/>
        </dgm:presLayoutVars>
      </dgm:prSet>
      <dgm:spPr/>
      <dgm:t>
        <a:bodyPr/>
        <a:lstStyle/>
        <a:p>
          <a:endParaRPr lang="vi-VN"/>
        </a:p>
      </dgm:t>
    </dgm:pt>
  </dgm:ptLst>
  <dgm:cxnLst>
    <dgm:cxn modelId="{16BB6022-6EAF-4EC9-9918-AA7EF8487CC7}" type="presOf" srcId="{9FFD8583-6D66-4F7A-890A-00660BE18598}" destId="{86FFFE3C-4840-44A8-8EBB-EDF6505233E4}" srcOrd="0" destOrd="0" presId="urn:microsoft.com/office/officeart/2005/8/layout/vList5"/>
    <dgm:cxn modelId="{2A43BE80-AF68-4670-910F-0C258A502D88}" srcId="{F0478639-18C5-444B-92EC-9885DB0D3A56}" destId="{9FFD8583-6D66-4F7A-890A-00660BE18598}" srcOrd="0" destOrd="0" parTransId="{CA1F1FAF-3AFA-4FDB-8C68-23442935181E}" sibTransId="{6436E23F-2981-4787-83C1-E5C00221F89C}"/>
    <dgm:cxn modelId="{A072B7F1-7AD9-4D74-B05E-2921AFB75CC7}" type="presOf" srcId="{989FC541-175D-4E9A-8DE3-62C08E27C465}" destId="{86FFFE3C-4840-44A8-8EBB-EDF6505233E4}" srcOrd="0" destOrd="3" presId="urn:microsoft.com/office/officeart/2005/8/layout/vList5"/>
    <dgm:cxn modelId="{93A58BE1-1A64-4CCB-A809-B93B62FAD314}" srcId="{F0478639-18C5-444B-92EC-9885DB0D3A56}" destId="{54A1F81D-C584-48EF-8EF4-C3297D6F4460}" srcOrd="1" destOrd="0" parTransId="{9D063E1D-65B2-4FE0-AEBD-6AA0E632FA95}" sibTransId="{5493F681-3A47-44F8-A9C9-45C143EF1845}"/>
    <dgm:cxn modelId="{76BE299F-AA8C-4AC0-A55D-7413A817EA48}" srcId="{F0478639-18C5-444B-92EC-9885DB0D3A56}" destId="{989FC541-175D-4E9A-8DE3-62C08E27C465}" srcOrd="3" destOrd="0" parTransId="{A13AE4DC-99C4-45B2-BD20-FC2198907EFD}" sibTransId="{949FF911-6B34-40AE-BDCF-991AA17185EC}"/>
    <dgm:cxn modelId="{FF262EAC-05A4-4E02-9C65-EC7A4E4CD808}" type="presOf" srcId="{DD2091D5-9774-4841-A06B-6FE7DD502979}" destId="{86FFFE3C-4840-44A8-8EBB-EDF6505233E4}" srcOrd="0" destOrd="2" presId="urn:microsoft.com/office/officeart/2005/8/layout/vList5"/>
    <dgm:cxn modelId="{CD77D35D-12DF-4A41-8DD1-F95BE7718451}" srcId="{F0478639-18C5-444B-92EC-9885DB0D3A56}" destId="{DD2091D5-9774-4841-A06B-6FE7DD502979}" srcOrd="2" destOrd="0" parTransId="{539C486E-69DB-4EE1-A2C3-4BA117B5FE8D}" sibTransId="{89F0D84A-3A9B-44F0-A0BB-12D4F77AF139}"/>
    <dgm:cxn modelId="{72443E5E-579E-4987-89CB-D7A30A184EB3}" srcId="{B96FABCA-793C-44E2-8599-7059834D972E}" destId="{F0478639-18C5-444B-92EC-9885DB0D3A56}" srcOrd="0" destOrd="0" parTransId="{F2D4F9B7-B9CF-4E13-93DC-6C644E8B9830}" sibTransId="{87B2E295-15A4-4490-B17F-E035234D8F30}"/>
    <dgm:cxn modelId="{F72282DE-4B31-46C8-90F8-36EA8A3EBF6C}" type="presOf" srcId="{54A1F81D-C584-48EF-8EF4-C3297D6F4460}" destId="{86FFFE3C-4840-44A8-8EBB-EDF6505233E4}" srcOrd="0" destOrd="1" presId="urn:microsoft.com/office/officeart/2005/8/layout/vList5"/>
    <dgm:cxn modelId="{B35F3D3C-A50E-45B1-9CAB-538E7A19A9BE}" type="presOf" srcId="{B96FABCA-793C-44E2-8599-7059834D972E}" destId="{E1174F52-70E5-4C89-AA8D-4ECDAC5B0FEF}" srcOrd="0" destOrd="0" presId="urn:microsoft.com/office/officeart/2005/8/layout/vList5"/>
    <dgm:cxn modelId="{4EFF4506-7F67-4F09-8AA4-FFC3B37DA7FB}" type="presOf" srcId="{F0478639-18C5-444B-92EC-9885DB0D3A56}" destId="{CEDC1371-DE56-45D7-8F08-82C5201839DB}" srcOrd="0" destOrd="0" presId="urn:microsoft.com/office/officeart/2005/8/layout/vList5"/>
    <dgm:cxn modelId="{8C312E3D-3155-46A0-8AFB-D2468F0E4EDB}" type="presParOf" srcId="{E1174F52-70E5-4C89-AA8D-4ECDAC5B0FEF}" destId="{CDE8DA0C-9992-4E58-AE7C-03ED49D41C98}" srcOrd="0" destOrd="0" presId="urn:microsoft.com/office/officeart/2005/8/layout/vList5"/>
    <dgm:cxn modelId="{A5C2B65C-247B-4CE5-ACC9-6A7155FD30AB}" type="presParOf" srcId="{CDE8DA0C-9992-4E58-AE7C-03ED49D41C98}" destId="{CEDC1371-DE56-45D7-8F08-82C5201839DB}" srcOrd="0" destOrd="0" presId="urn:microsoft.com/office/officeart/2005/8/layout/vList5"/>
    <dgm:cxn modelId="{D19CA8CB-6B18-40E7-80BA-76C7720334EC}" type="presParOf" srcId="{CDE8DA0C-9992-4E58-AE7C-03ED49D41C98}" destId="{86FFFE3C-4840-44A8-8EBB-EDF6505233E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8CD2B1-535B-4407-9666-877842D95B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DB470A-508B-44EB-B2DC-926BCDCED16B}">
      <dgm:prSet/>
      <dgm:spPr/>
      <dgm:t>
        <a:bodyPr/>
        <a:lstStyle/>
        <a:p>
          <a:pPr rtl="0"/>
          <a:r>
            <a:rPr lang="en-US" b="0">
              <a:latin typeface="Times New Roman" panose="02020603050405020304" pitchFamily="18" charset="0"/>
              <a:cs typeface="Times New Roman" panose="02020603050405020304" pitchFamily="18" charset="0"/>
            </a:rPr>
            <a:t>Nhược điểm:</a:t>
          </a:r>
          <a:endParaRPr lang="vi-VN" b="0">
            <a:latin typeface="Times New Roman" panose="02020603050405020304" pitchFamily="18" charset="0"/>
            <a:cs typeface="Times New Roman" panose="02020603050405020304" pitchFamily="18" charset="0"/>
          </a:endParaRPr>
        </a:p>
      </dgm:t>
    </dgm:pt>
    <dgm:pt modelId="{72124AAB-5196-41E9-B590-6532C5A7F198}" type="parTrans" cxnId="{63823001-135F-48E0-939A-17A7641FFF33}">
      <dgm:prSet/>
      <dgm:spPr/>
      <dgm:t>
        <a:bodyPr/>
        <a:lstStyle/>
        <a:p>
          <a:endParaRPr lang="en-US"/>
        </a:p>
      </dgm:t>
    </dgm:pt>
    <dgm:pt modelId="{37CDD17B-875D-41CF-AA09-93253D3AE3E7}" type="sibTrans" cxnId="{63823001-135F-48E0-939A-17A7641FFF33}">
      <dgm:prSet/>
      <dgm:spPr/>
      <dgm:t>
        <a:bodyPr/>
        <a:lstStyle/>
        <a:p>
          <a:endParaRPr lang="en-US"/>
        </a:p>
      </dgm:t>
    </dgm:pt>
    <dgm:pt modelId="{E8BC804A-3087-43A8-BB78-F38D69D91413}">
      <dgm:prSet custT="1"/>
      <dgm:spPr/>
      <dgm:t>
        <a:bodyPr/>
        <a:lstStyle/>
        <a:p>
          <a:pPr rtl="0"/>
          <a:r>
            <a:rPr lang="en-US" sz="2400">
              <a:latin typeface="Times New Roman" panose="02020603050405020304" pitchFamily="18" charset="0"/>
              <a:cs typeface="Times New Roman" panose="02020603050405020304" pitchFamily="18" charset="0"/>
            </a:rPr>
            <a:t>Tài khoản github là miễn phí,nhưng kho chứa riêng tư lại bị giới hạn nếu muốn dùng thêm phải trả phí</a:t>
          </a:r>
          <a:endParaRPr lang="vi-VN" sz="2400">
            <a:latin typeface="Times New Roman" panose="02020603050405020304" pitchFamily="18" charset="0"/>
            <a:cs typeface="Times New Roman" panose="02020603050405020304" pitchFamily="18" charset="0"/>
          </a:endParaRPr>
        </a:p>
      </dgm:t>
    </dgm:pt>
    <dgm:pt modelId="{758C525F-A101-41AB-8554-52241514A118}" type="parTrans" cxnId="{E074C2C4-0F2E-4FAE-A673-495ABE2B3DE4}">
      <dgm:prSet/>
      <dgm:spPr/>
      <dgm:t>
        <a:bodyPr/>
        <a:lstStyle/>
        <a:p>
          <a:endParaRPr lang="en-US"/>
        </a:p>
      </dgm:t>
    </dgm:pt>
    <dgm:pt modelId="{1A20E5B0-3861-4314-AB9E-D61ED16D6BD8}" type="sibTrans" cxnId="{E074C2C4-0F2E-4FAE-A673-495ABE2B3DE4}">
      <dgm:prSet/>
      <dgm:spPr/>
      <dgm:t>
        <a:bodyPr/>
        <a:lstStyle/>
        <a:p>
          <a:endParaRPr lang="en-US"/>
        </a:p>
      </dgm:t>
    </dgm:pt>
    <dgm:pt modelId="{85B705D0-7397-44CE-BDD7-401FD2F1E4CA}">
      <dgm:prSet custT="1"/>
      <dgm:spPr/>
      <dgm:t>
        <a:bodyPr/>
        <a:lstStyle/>
        <a:p>
          <a:pPr rtl="0"/>
          <a:r>
            <a:rPr lang="en-US" sz="2400">
              <a:latin typeface="Times New Roman" panose="02020603050405020304" pitchFamily="18" charset="0"/>
              <a:cs typeface="Times New Roman" panose="02020603050405020304" pitchFamily="18" charset="0"/>
            </a:rPr>
            <a:t>Phát hiện nhiều điểm yếu trên thuật toán SHA1 của Github việc này có thể dẫn đến bị mã hóa dữ liệu</a:t>
          </a:r>
          <a:endParaRPr lang="vi-VN" sz="2400">
            <a:latin typeface="Times New Roman" panose="02020603050405020304" pitchFamily="18" charset="0"/>
            <a:cs typeface="Times New Roman" panose="02020603050405020304" pitchFamily="18" charset="0"/>
          </a:endParaRPr>
        </a:p>
      </dgm:t>
    </dgm:pt>
    <dgm:pt modelId="{FD0571F9-03A7-4228-899A-5C4C17BC3641}" type="parTrans" cxnId="{C67F6E21-3DDF-46ED-9471-EBF4E9C46895}">
      <dgm:prSet/>
      <dgm:spPr/>
      <dgm:t>
        <a:bodyPr/>
        <a:lstStyle/>
        <a:p>
          <a:endParaRPr lang="en-US"/>
        </a:p>
      </dgm:t>
    </dgm:pt>
    <dgm:pt modelId="{976E74E6-F695-41C2-A324-FDAB70ADCDC0}" type="sibTrans" cxnId="{C67F6E21-3DDF-46ED-9471-EBF4E9C46895}">
      <dgm:prSet/>
      <dgm:spPr/>
      <dgm:t>
        <a:bodyPr/>
        <a:lstStyle/>
        <a:p>
          <a:endParaRPr lang="en-US"/>
        </a:p>
      </dgm:t>
    </dgm:pt>
    <dgm:pt modelId="{B9D3833E-DD69-4F01-BF27-36D047D93FF6}">
      <dgm:prSet custT="1"/>
      <dgm:spPr/>
      <dgm:t>
        <a:bodyPr/>
        <a:lstStyle/>
        <a:p>
          <a:pPr rtl="0"/>
          <a:r>
            <a:rPr lang="en-US" sz="2400">
              <a:latin typeface="Times New Roman" panose="02020603050405020304" pitchFamily="18" charset="0"/>
              <a:cs typeface="Times New Roman" panose="02020603050405020304" pitchFamily="18" charset="0"/>
            </a:rPr>
            <a:t>Sử dụng github trên window hơi cồng kềnh</a:t>
          </a:r>
          <a:endParaRPr lang="vi-VN" sz="2400">
            <a:latin typeface="Times New Roman" panose="02020603050405020304" pitchFamily="18" charset="0"/>
            <a:cs typeface="Times New Roman" panose="02020603050405020304" pitchFamily="18" charset="0"/>
          </a:endParaRPr>
        </a:p>
      </dgm:t>
    </dgm:pt>
    <dgm:pt modelId="{67467506-C330-4BE4-BDD4-3050AC0D85F3}" type="sibTrans" cxnId="{B4C41101-ECE0-40E0-9DD4-50939FF445B1}">
      <dgm:prSet/>
      <dgm:spPr/>
      <dgm:t>
        <a:bodyPr/>
        <a:lstStyle/>
        <a:p>
          <a:endParaRPr lang="en-US"/>
        </a:p>
      </dgm:t>
    </dgm:pt>
    <dgm:pt modelId="{44C7D8BB-BE72-4A75-ADAA-EA6FBB35DFB7}" type="parTrans" cxnId="{B4C41101-ECE0-40E0-9DD4-50939FF445B1}">
      <dgm:prSet/>
      <dgm:spPr/>
      <dgm:t>
        <a:bodyPr/>
        <a:lstStyle/>
        <a:p>
          <a:endParaRPr lang="en-US"/>
        </a:p>
      </dgm:t>
    </dgm:pt>
    <dgm:pt modelId="{7E5A3A6C-B0AB-49AF-B8FA-6982CB786307}">
      <dgm:prSet custT="1"/>
      <dgm:spPr/>
      <dgm:t>
        <a:bodyPr/>
        <a:lstStyle/>
        <a:p>
          <a:pPr rtl="0"/>
          <a:r>
            <a:rPr lang="en-US" sz="2400">
              <a:latin typeface="Times New Roman" panose="02020603050405020304" pitchFamily="18" charset="0"/>
              <a:cs typeface="Times New Roman" panose="02020603050405020304" pitchFamily="18" charset="0"/>
            </a:rPr>
            <a:t>H</a:t>
          </a:r>
          <a:r>
            <a:rPr lang="vi-VN" sz="2400">
              <a:latin typeface="Times New Roman" panose="02020603050405020304" pitchFamily="18" charset="0"/>
              <a:cs typeface="Times New Roman" panose="02020603050405020304" pitchFamily="18" charset="0"/>
            </a:rPr>
            <a:t>ệ thống quản lý mã nguồn  buộc bạn đánh dấu rõ ràng vào tập tin. Trong khi điều này đặc biệt phiền toái vì nó lại dính líu đến việc phải liên lạc với máy chủ trung tâm</a:t>
          </a:r>
        </a:p>
      </dgm:t>
    </dgm:pt>
    <dgm:pt modelId="{9EF4BEC1-3CE4-4BA4-8EB8-570F0FC93404}" type="sibTrans" cxnId="{76F41780-BB40-482F-9D81-1D21D56A7A1E}">
      <dgm:prSet/>
      <dgm:spPr/>
      <dgm:t>
        <a:bodyPr/>
        <a:lstStyle/>
        <a:p>
          <a:endParaRPr lang="en-US"/>
        </a:p>
      </dgm:t>
    </dgm:pt>
    <dgm:pt modelId="{23F062C4-C140-4CD4-9DCD-9C28FB6040F1}" type="parTrans" cxnId="{76F41780-BB40-482F-9D81-1D21D56A7A1E}">
      <dgm:prSet/>
      <dgm:spPr/>
      <dgm:t>
        <a:bodyPr/>
        <a:lstStyle/>
        <a:p>
          <a:endParaRPr lang="en-US"/>
        </a:p>
      </dgm:t>
    </dgm:pt>
    <dgm:pt modelId="{8ACBD23C-6583-41DB-96F0-E64716D2F929}" type="pres">
      <dgm:prSet presAssocID="{F08CD2B1-535B-4407-9666-877842D95BCE}" presName="Name0" presStyleCnt="0">
        <dgm:presLayoutVars>
          <dgm:dir/>
          <dgm:animLvl val="lvl"/>
          <dgm:resizeHandles val="exact"/>
        </dgm:presLayoutVars>
      </dgm:prSet>
      <dgm:spPr/>
      <dgm:t>
        <a:bodyPr/>
        <a:lstStyle/>
        <a:p>
          <a:endParaRPr lang="vi-VN"/>
        </a:p>
      </dgm:t>
    </dgm:pt>
    <dgm:pt modelId="{B6E8021F-E589-4E13-8FD5-C44D2B4BAB43}" type="pres">
      <dgm:prSet presAssocID="{E7DB470A-508B-44EB-B2DC-926BCDCED16B}" presName="linNode" presStyleCnt="0"/>
      <dgm:spPr/>
    </dgm:pt>
    <dgm:pt modelId="{CA3CBE62-5A4C-4C3B-99F1-8E226F9C5C0C}" type="pres">
      <dgm:prSet presAssocID="{E7DB470A-508B-44EB-B2DC-926BCDCED16B}" presName="parentText" presStyleLbl="node1" presStyleIdx="0" presStyleCnt="1" custScaleY="91132" custLinFactNeighborY="49">
        <dgm:presLayoutVars>
          <dgm:chMax val="1"/>
          <dgm:bulletEnabled val="1"/>
        </dgm:presLayoutVars>
      </dgm:prSet>
      <dgm:spPr/>
      <dgm:t>
        <a:bodyPr/>
        <a:lstStyle/>
        <a:p>
          <a:endParaRPr lang="vi-VN"/>
        </a:p>
      </dgm:t>
    </dgm:pt>
    <dgm:pt modelId="{7CF6877D-337E-4127-80DE-22F4F36BA62F}" type="pres">
      <dgm:prSet presAssocID="{E7DB470A-508B-44EB-B2DC-926BCDCED16B}" presName="descendantText" presStyleLbl="alignAccFollowNode1" presStyleIdx="0" presStyleCnt="1" custScaleY="99197">
        <dgm:presLayoutVars>
          <dgm:bulletEnabled val="1"/>
        </dgm:presLayoutVars>
      </dgm:prSet>
      <dgm:spPr/>
      <dgm:t>
        <a:bodyPr/>
        <a:lstStyle/>
        <a:p>
          <a:endParaRPr lang="vi-VN"/>
        </a:p>
      </dgm:t>
    </dgm:pt>
  </dgm:ptLst>
  <dgm:cxnLst>
    <dgm:cxn modelId="{63823001-135F-48E0-939A-17A7641FFF33}" srcId="{F08CD2B1-535B-4407-9666-877842D95BCE}" destId="{E7DB470A-508B-44EB-B2DC-926BCDCED16B}" srcOrd="0" destOrd="0" parTransId="{72124AAB-5196-41E9-B590-6532C5A7F198}" sibTransId="{37CDD17B-875D-41CF-AA09-93253D3AE3E7}"/>
    <dgm:cxn modelId="{76F41780-BB40-482F-9D81-1D21D56A7A1E}" srcId="{E7DB470A-508B-44EB-B2DC-926BCDCED16B}" destId="{7E5A3A6C-B0AB-49AF-B8FA-6982CB786307}" srcOrd="3" destOrd="0" parTransId="{23F062C4-C140-4CD4-9DCD-9C28FB6040F1}" sibTransId="{9EF4BEC1-3CE4-4BA4-8EB8-570F0FC93404}"/>
    <dgm:cxn modelId="{C67F6E21-3DDF-46ED-9471-EBF4E9C46895}" srcId="{E7DB470A-508B-44EB-B2DC-926BCDCED16B}" destId="{85B705D0-7397-44CE-BDD7-401FD2F1E4CA}" srcOrd="1" destOrd="0" parTransId="{FD0571F9-03A7-4228-899A-5C4C17BC3641}" sibTransId="{976E74E6-F695-41C2-A324-FDAB70ADCDC0}"/>
    <dgm:cxn modelId="{B4C41101-ECE0-40E0-9DD4-50939FF445B1}" srcId="{E7DB470A-508B-44EB-B2DC-926BCDCED16B}" destId="{B9D3833E-DD69-4F01-BF27-36D047D93FF6}" srcOrd="2" destOrd="0" parTransId="{44C7D8BB-BE72-4A75-ADAA-EA6FBB35DFB7}" sibTransId="{67467506-C330-4BE4-BDD4-3050AC0D85F3}"/>
    <dgm:cxn modelId="{2AA02FE0-C44D-453B-B00D-8892A200FA74}" type="presOf" srcId="{E8BC804A-3087-43A8-BB78-F38D69D91413}" destId="{7CF6877D-337E-4127-80DE-22F4F36BA62F}" srcOrd="0" destOrd="0" presId="urn:microsoft.com/office/officeart/2005/8/layout/vList5"/>
    <dgm:cxn modelId="{2735CFDD-8169-4D9C-987A-0122A7CE4FCA}" type="presOf" srcId="{7E5A3A6C-B0AB-49AF-B8FA-6982CB786307}" destId="{7CF6877D-337E-4127-80DE-22F4F36BA62F}" srcOrd="0" destOrd="3" presId="urn:microsoft.com/office/officeart/2005/8/layout/vList5"/>
    <dgm:cxn modelId="{B2B3850F-090C-4F7E-B4A1-852B3DEDE8B9}" type="presOf" srcId="{E7DB470A-508B-44EB-B2DC-926BCDCED16B}" destId="{CA3CBE62-5A4C-4C3B-99F1-8E226F9C5C0C}" srcOrd="0" destOrd="0" presId="urn:microsoft.com/office/officeart/2005/8/layout/vList5"/>
    <dgm:cxn modelId="{BC00DDEB-EB09-4F0E-8054-FB89B2300752}" type="presOf" srcId="{F08CD2B1-535B-4407-9666-877842D95BCE}" destId="{8ACBD23C-6583-41DB-96F0-E64716D2F929}" srcOrd="0" destOrd="0" presId="urn:microsoft.com/office/officeart/2005/8/layout/vList5"/>
    <dgm:cxn modelId="{86A5C950-1B87-4A86-86C7-D89A99E60666}" type="presOf" srcId="{85B705D0-7397-44CE-BDD7-401FD2F1E4CA}" destId="{7CF6877D-337E-4127-80DE-22F4F36BA62F}" srcOrd="0" destOrd="1" presId="urn:microsoft.com/office/officeart/2005/8/layout/vList5"/>
    <dgm:cxn modelId="{E074C2C4-0F2E-4FAE-A673-495ABE2B3DE4}" srcId="{E7DB470A-508B-44EB-B2DC-926BCDCED16B}" destId="{E8BC804A-3087-43A8-BB78-F38D69D91413}" srcOrd="0" destOrd="0" parTransId="{758C525F-A101-41AB-8554-52241514A118}" sibTransId="{1A20E5B0-3861-4314-AB9E-D61ED16D6BD8}"/>
    <dgm:cxn modelId="{279A7734-3E64-4A9B-B78B-27DFAD8E2095}" type="presOf" srcId="{B9D3833E-DD69-4F01-BF27-36D047D93FF6}" destId="{7CF6877D-337E-4127-80DE-22F4F36BA62F}" srcOrd="0" destOrd="2" presId="urn:microsoft.com/office/officeart/2005/8/layout/vList5"/>
    <dgm:cxn modelId="{77E2ED25-1384-4EEE-86B8-5D44176B1201}" type="presParOf" srcId="{8ACBD23C-6583-41DB-96F0-E64716D2F929}" destId="{B6E8021F-E589-4E13-8FD5-C44D2B4BAB43}" srcOrd="0" destOrd="0" presId="urn:microsoft.com/office/officeart/2005/8/layout/vList5"/>
    <dgm:cxn modelId="{43151CF3-5E7F-4C96-824A-F62CB6F4E576}" type="presParOf" srcId="{B6E8021F-E589-4E13-8FD5-C44D2B4BAB43}" destId="{CA3CBE62-5A4C-4C3B-99F1-8E226F9C5C0C}" srcOrd="0" destOrd="0" presId="urn:microsoft.com/office/officeart/2005/8/layout/vList5"/>
    <dgm:cxn modelId="{0B5F4E36-2AD8-4E20-A45C-87D51FE1F0ED}" type="presParOf" srcId="{B6E8021F-E589-4E13-8FD5-C44D2B4BAB43}" destId="{7CF6877D-337E-4127-80DE-22F4F36BA62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37BA-3ED2-47D3-8D64-6907707F729A}">
      <dsp:nvSpPr>
        <dsp:cNvPr id="0" name=""/>
        <dsp:cNvSpPr/>
      </dsp:nvSpPr>
      <dsp:spPr>
        <a:xfrm>
          <a:off x="3456606" y="2241371"/>
          <a:ext cx="2445574" cy="424438"/>
        </a:xfrm>
        <a:custGeom>
          <a:avLst/>
          <a:gdLst/>
          <a:ahLst/>
          <a:cxnLst/>
          <a:rect l="0" t="0" r="0" b="0"/>
          <a:pathLst>
            <a:path>
              <a:moveTo>
                <a:pt x="0" y="0"/>
              </a:moveTo>
              <a:lnTo>
                <a:pt x="0" y="212219"/>
              </a:lnTo>
              <a:lnTo>
                <a:pt x="2445574" y="212219"/>
              </a:lnTo>
              <a:lnTo>
                <a:pt x="2445574" y="4244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9A88F5-DFEB-4FE5-8629-8DC70C1673E1}">
      <dsp:nvSpPr>
        <dsp:cNvPr id="0" name=""/>
        <dsp:cNvSpPr/>
      </dsp:nvSpPr>
      <dsp:spPr>
        <a:xfrm>
          <a:off x="3410886" y="2241371"/>
          <a:ext cx="91440" cy="424438"/>
        </a:xfrm>
        <a:custGeom>
          <a:avLst/>
          <a:gdLst/>
          <a:ahLst/>
          <a:cxnLst/>
          <a:rect l="0" t="0" r="0" b="0"/>
          <a:pathLst>
            <a:path>
              <a:moveTo>
                <a:pt x="45720" y="0"/>
              </a:moveTo>
              <a:lnTo>
                <a:pt x="45720" y="4244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D34C51-8125-4976-867E-CA0E2294219F}">
      <dsp:nvSpPr>
        <dsp:cNvPr id="0" name=""/>
        <dsp:cNvSpPr/>
      </dsp:nvSpPr>
      <dsp:spPr>
        <a:xfrm>
          <a:off x="1011032" y="2241371"/>
          <a:ext cx="2445574" cy="424438"/>
        </a:xfrm>
        <a:custGeom>
          <a:avLst/>
          <a:gdLst/>
          <a:ahLst/>
          <a:cxnLst/>
          <a:rect l="0" t="0" r="0" b="0"/>
          <a:pathLst>
            <a:path>
              <a:moveTo>
                <a:pt x="2445574" y="0"/>
              </a:moveTo>
              <a:lnTo>
                <a:pt x="2445574" y="212219"/>
              </a:lnTo>
              <a:lnTo>
                <a:pt x="0" y="212219"/>
              </a:lnTo>
              <a:lnTo>
                <a:pt x="0" y="4244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E6228D-2C19-46C5-A0D7-0F42FCA721C1}">
      <dsp:nvSpPr>
        <dsp:cNvPr id="0" name=""/>
        <dsp:cNvSpPr/>
      </dsp:nvSpPr>
      <dsp:spPr>
        <a:xfrm>
          <a:off x="1665688" y="363099"/>
          <a:ext cx="3581836" cy="1878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Các hệ thống quản lý mã nguồn phải bao gồm các tính năng sau:</a:t>
          </a:r>
        </a:p>
      </dsp:txBody>
      <dsp:txXfrm>
        <a:off x="1665688" y="363099"/>
        <a:ext cx="3581836" cy="1878271"/>
      </dsp:txXfrm>
    </dsp:sp>
    <dsp:sp modelId="{B4417DB2-AA8E-405F-B1BD-E4254E6A05AE}">
      <dsp:nvSpPr>
        <dsp:cNvPr id="0" name=""/>
        <dsp:cNvSpPr/>
      </dsp:nvSpPr>
      <dsp:spPr>
        <a:xfrm>
          <a:off x="464" y="2665810"/>
          <a:ext cx="2021135" cy="1288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a:latin typeface="Tahoma" panose="020B0604030504040204" pitchFamily="34" charset="0"/>
              <a:ea typeface="Tahoma" panose="020B0604030504040204" pitchFamily="34" charset="0"/>
              <a:cs typeface="Tahoma" panose="020B0604030504040204" pitchFamily="34" charset="0"/>
            </a:rPr>
            <a:t>Xác thực truy cập</a:t>
          </a:r>
          <a:endParaRPr lang="vi-VN" sz="2400" kern="1200">
            <a:latin typeface="Tahoma" panose="020B0604030504040204" pitchFamily="34" charset="0"/>
            <a:ea typeface="Tahoma" panose="020B0604030504040204" pitchFamily="34" charset="0"/>
            <a:cs typeface="Tahoma" panose="020B0604030504040204" pitchFamily="34" charset="0"/>
          </a:endParaRPr>
        </a:p>
      </dsp:txBody>
      <dsp:txXfrm>
        <a:off x="464" y="2665810"/>
        <a:ext cx="2021135" cy="1288787"/>
      </dsp:txXfrm>
    </dsp:sp>
    <dsp:sp modelId="{F034A805-02EC-4D83-85D0-B8A88D0AF7C9}">
      <dsp:nvSpPr>
        <dsp:cNvPr id="0" name=""/>
        <dsp:cNvSpPr/>
      </dsp:nvSpPr>
      <dsp:spPr>
        <a:xfrm>
          <a:off x="2446038" y="2665810"/>
          <a:ext cx="2021135" cy="13393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Theo dõi lịch sử sửa đổi</a:t>
          </a:r>
        </a:p>
      </dsp:txBody>
      <dsp:txXfrm>
        <a:off x="2446038" y="2665810"/>
        <a:ext cx="2021135" cy="1339376"/>
      </dsp:txXfrm>
    </dsp:sp>
    <dsp:sp modelId="{7292707E-432B-40B2-B56B-493F0D8CF3C7}">
      <dsp:nvSpPr>
        <dsp:cNvPr id="0" name=""/>
        <dsp:cNvSpPr/>
      </dsp:nvSpPr>
      <dsp:spPr>
        <a:xfrm>
          <a:off x="4891612" y="2665810"/>
          <a:ext cx="2021135" cy="13646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Theo dõi các phiên bản</a:t>
          </a:r>
        </a:p>
      </dsp:txBody>
      <dsp:txXfrm>
        <a:off x="4891612" y="2665810"/>
        <a:ext cx="2021135" cy="1364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60E77-830C-4577-881B-160FF1F9E9DB}">
      <dsp:nvSpPr>
        <dsp:cNvPr id="0" name=""/>
        <dsp:cNvSpPr/>
      </dsp:nvSpPr>
      <dsp:spPr>
        <a:xfrm>
          <a:off x="0" y="0"/>
          <a:ext cx="10147088" cy="16703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Quản lý phiên bản còn được gọi là </a:t>
          </a:r>
          <a:r>
            <a:rPr lang="en-US" sz="2400" kern="1200">
              <a:latin typeface="Tahoma" panose="020B0604030504040204" pitchFamily="34" charset="0"/>
              <a:ea typeface="Tahoma" panose="020B0604030504040204" pitchFamily="34" charset="0"/>
              <a:cs typeface="Tahoma" panose="020B0604030504040204" pitchFamily="34" charset="0"/>
            </a:rPr>
            <a:t>“</a:t>
          </a:r>
          <a:r>
            <a:rPr lang="vi-VN" sz="2400" kern="1200">
              <a:latin typeface="Tahoma" panose="020B0604030504040204" pitchFamily="34" charset="0"/>
              <a:ea typeface="Tahoma" panose="020B0604030504040204" pitchFamily="34" charset="0"/>
              <a:cs typeface="Tahoma" panose="020B0604030504040204" pitchFamily="34" charset="0"/>
            </a:rPr>
            <a:t>Kiểm soát phiên bản</a:t>
          </a:r>
          <a:r>
            <a:rPr lang="en-US" sz="2400" kern="1200">
              <a:latin typeface="Tahoma" panose="020B0604030504040204" pitchFamily="34" charset="0"/>
              <a:ea typeface="Tahoma" panose="020B0604030504040204" pitchFamily="34" charset="0"/>
              <a:cs typeface="Tahoma" panose="020B0604030504040204" pitchFamily="34" charset="0"/>
            </a:rPr>
            <a:t>”</a:t>
          </a:r>
          <a:r>
            <a:rPr lang="vi-VN" sz="2400" kern="1200">
              <a:latin typeface="Tahoma" panose="020B0604030504040204" pitchFamily="34" charset="0"/>
              <a:ea typeface="Tahoma" panose="020B0604030504040204" pitchFamily="34" charset="0"/>
              <a:cs typeface="Tahoma" panose="020B0604030504040204" pitchFamily="34" charset="0"/>
            </a:rPr>
            <a:t> hoặc </a:t>
          </a:r>
          <a:r>
            <a:rPr lang="en-US" sz="2400" kern="1200">
              <a:latin typeface="Tahoma" panose="020B0604030504040204" pitchFamily="34" charset="0"/>
              <a:ea typeface="Tahoma" panose="020B0604030504040204" pitchFamily="34" charset="0"/>
              <a:cs typeface="Tahoma" panose="020B0604030504040204" pitchFamily="34" charset="0"/>
            </a:rPr>
            <a:t>“</a:t>
          </a:r>
          <a:r>
            <a:rPr lang="vi-VN" sz="2400" kern="1200">
              <a:latin typeface="Tahoma" panose="020B0604030504040204" pitchFamily="34" charset="0"/>
              <a:ea typeface="Tahoma" panose="020B0604030504040204" pitchFamily="34" charset="0"/>
              <a:cs typeface="Tahoma" panose="020B0604030504040204" pitchFamily="34" charset="0"/>
            </a:rPr>
            <a:t>Kiểm soát sửa đổi</a:t>
          </a:r>
          <a:r>
            <a:rPr lang="en-US" sz="2400" kern="1200">
              <a:latin typeface="Tahoma" panose="020B0604030504040204" pitchFamily="34" charset="0"/>
              <a:ea typeface="Tahoma" panose="020B0604030504040204" pitchFamily="34" charset="0"/>
              <a:cs typeface="Tahoma" panose="020B0604030504040204" pitchFamily="34" charset="0"/>
            </a:rPr>
            <a:t>”</a:t>
          </a:r>
          <a:r>
            <a:rPr lang="vi-VN" sz="2400" kern="1200">
              <a:latin typeface="Tahoma" panose="020B0604030504040204" pitchFamily="34" charset="0"/>
              <a:ea typeface="Tahoma" panose="020B0604030504040204" pitchFamily="34" charset="0"/>
              <a:cs typeface="Tahoma" panose="020B0604030504040204" pitchFamily="34" charset="0"/>
            </a:rPr>
            <a:t>, là phương tiện để theo dõi và kiểm soát hiệu quả các thay đổi đối với một tập hợp các thực thể có liên quan. </a:t>
          </a:r>
        </a:p>
      </dsp:txBody>
      <dsp:txXfrm>
        <a:off x="81541" y="81541"/>
        <a:ext cx="9984006" cy="1507291"/>
      </dsp:txXfrm>
    </dsp:sp>
    <dsp:sp modelId="{0660351F-F077-40CC-B176-6835E64EEE7C}">
      <dsp:nvSpPr>
        <dsp:cNvPr id="0" name=""/>
        <dsp:cNvSpPr/>
      </dsp:nvSpPr>
      <dsp:spPr>
        <a:xfrm>
          <a:off x="0" y="1803569"/>
          <a:ext cx="10147088" cy="2088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Kiểm soát phiên bản thường được sử dụng nhất để theo dõi và kiểm soát các thay đổi đối với mã nguồn. Nó là một công cụ rất quan trọng trong một chiến lược quản lý vòng đời tổng thể của một phần mềm.</a:t>
          </a:r>
        </a:p>
      </dsp:txBody>
      <dsp:txXfrm>
        <a:off x="101948" y="1905517"/>
        <a:ext cx="9943192" cy="1884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FA2FD-E4AA-4E6F-9002-EA8BE667F7E3}">
      <dsp:nvSpPr>
        <dsp:cNvPr id="0" name=""/>
        <dsp:cNvSpPr/>
      </dsp:nvSpPr>
      <dsp:spPr>
        <a:xfrm>
          <a:off x="0" y="604334"/>
          <a:ext cx="10331333" cy="1757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Qua nhiều năm, nhiều hệ thống kiểm soát phiên bản khác nhau đã được phát triển, đặc biệt là trong các lĩnh vực quản lý mã nguồn và quản lý tài liệu. Các hệ thống này có thể là thương mại hoặc nguồn mở và thường chạy như các ứng dụng độc lập</a:t>
          </a:r>
          <a:r>
            <a:rPr lang="en-US" sz="2400" kern="1200">
              <a:latin typeface="Tahoma" panose="020B0604030504040204" pitchFamily="34" charset="0"/>
              <a:ea typeface="Tahoma" panose="020B0604030504040204" pitchFamily="34" charset="0"/>
              <a:cs typeface="Tahoma" panose="020B0604030504040204" pitchFamily="34" charset="0"/>
            </a:rPr>
            <a:t>.</a:t>
          </a:r>
          <a:endParaRPr lang="vi-VN" sz="2400" kern="1200">
            <a:latin typeface="Tahoma" panose="020B0604030504040204" pitchFamily="34" charset="0"/>
            <a:ea typeface="Tahoma" panose="020B0604030504040204" pitchFamily="34" charset="0"/>
            <a:cs typeface="Tahoma" panose="020B0604030504040204" pitchFamily="34" charset="0"/>
          </a:endParaRPr>
        </a:p>
      </dsp:txBody>
      <dsp:txXfrm>
        <a:off x="85773" y="690107"/>
        <a:ext cx="10159787" cy="1585514"/>
      </dsp:txXfrm>
    </dsp:sp>
    <dsp:sp modelId="{B1867626-0DB5-4376-9F3B-75598046BB61}">
      <dsp:nvSpPr>
        <dsp:cNvPr id="0" name=""/>
        <dsp:cNvSpPr/>
      </dsp:nvSpPr>
      <dsp:spPr>
        <a:xfrm>
          <a:off x="0" y="2530565"/>
          <a:ext cx="10331333" cy="1860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Hệ thống quản lý mã nguồn có thể hoạt động như kho lưu trữ trung tâm (ví dụ Git). Đối với những hệ thống này, người dùng cá nhân nhận được một bản sao hoàn chỉnh của một kho lưu trữ (ví dụ, sao chép nó) và lưu trữ nó cục bộ. Những thay đổi đó sau đó được đẩy / kéo vào kho gốc để sẵn sàng cho các thành viên khác trong nhóm. </a:t>
          </a:r>
        </a:p>
      </dsp:txBody>
      <dsp:txXfrm>
        <a:off x="90839" y="2621404"/>
        <a:ext cx="10149655" cy="1679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AB29B-B299-481A-8A46-E5B6D002CBF6}">
      <dsp:nvSpPr>
        <dsp:cNvPr id="0" name=""/>
        <dsp:cNvSpPr/>
      </dsp:nvSpPr>
      <dsp:spPr>
        <a:xfrm>
          <a:off x="0" y="1384"/>
          <a:ext cx="8844504" cy="1671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a:latin typeface="Tahoma" panose="020B0604030504040204" pitchFamily="34" charset="0"/>
              <a:ea typeface="Tahoma" panose="020B0604030504040204" pitchFamily="34" charset="0"/>
              <a:cs typeface="Tahoma" panose="020B0604030504040204" pitchFamily="34" charset="0"/>
            </a:rPr>
            <a:t>- Môi trường cộng tác cũng đã được phát triển (ví dụ GForge, GitHub, GitLab, v.v.) xung quanh các hệ thống điều khiển phiên bản để tạo thuận lợi cho việc tiếp cận theo nhóm dựa trên việc quản lý vòng đời của các ứng dụng/phần mềm. </a:t>
          </a:r>
        </a:p>
      </dsp:txBody>
      <dsp:txXfrm>
        <a:off x="81603" y="82987"/>
        <a:ext cx="8681298" cy="15084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10/27/2018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10/27/2018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8DC57A8-AE18-4654-B6AF-04B3577165BE}" type="slidenum">
              <a:rPr lang="vi-VN" smtClean="0"/>
              <a:t>1</a:t>
            </a:fld>
            <a:endParaRPr lang="vi-VN"/>
          </a:p>
        </p:txBody>
      </p:sp>
    </p:spTree>
    <p:extLst>
      <p:ext uri="{BB962C8B-B14F-4D97-AF65-F5344CB8AC3E}">
        <p14:creationId xmlns:p14="http://schemas.microsoft.com/office/powerpoint/2010/main" val="3078256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3" cy="1828800"/>
          </a:xfrm>
        </p:spPr>
        <p:txBody>
          <a:bodyPr anchor="b">
            <a:normAutofit/>
          </a:bodyPr>
          <a:lstStyle>
            <a:lvl1pPr algn="l">
              <a:defRPr sz="5400"/>
            </a:lvl1pPr>
          </a:lstStyle>
          <a:p>
            <a:r>
              <a:t>Click to edit Master title style</a:t>
            </a:r>
          </a:p>
        </p:txBody>
      </p:sp>
      <p:sp>
        <p:nvSpPr>
          <p:cNvPr id="3" name="Subtitle 2"/>
          <p:cNvSpPr>
            <a:spLocks noGrp="1"/>
          </p:cNvSpPr>
          <p:nvPr>
            <p:ph type="subTitle" idx="1"/>
          </p:nvPr>
        </p:nvSpPr>
        <p:spPr>
          <a:xfrm>
            <a:off x="4265609" y="3733800"/>
            <a:ext cx="6858003"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ictures with Caption">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426EDFB-9CFC-4E77-BD8E-E89B04A6C99B}" type="datetime1">
              <a:rPr lang="en-US" smtClean="0"/>
              <a:t>10/27/2018</a:t>
            </a:fld>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grpSp>
        <p:nvGrpSpPr>
          <p:cNvPr id="84" name="Group 83"/>
          <p:cNvGrpSpPr>
            <a:grpSpLocks noChangeAspect="1"/>
          </p:cNvGrpSpPr>
          <p:nvPr/>
        </p:nvGrpSpPr>
        <p:grpSpPr>
          <a:xfrm rot="16200000" flipV="1">
            <a:off x="274315" y="1102305"/>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sp>
        <p:nvSpPr>
          <p:cNvPr id="97" name="Picture Placeholder 33"/>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endParaRPr/>
          </a:p>
        </p:txBody>
      </p:sp>
      <p:grpSp>
        <p:nvGrpSpPr>
          <p:cNvPr id="98" name="Group 97"/>
          <p:cNvGrpSpPr/>
          <p:nvPr/>
        </p:nvGrpSpPr>
        <p:grpSpPr>
          <a:xfrm>
            <a:off x="5322490"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sp>
        <p:nvSpPr>
          <p:cNvPr id="111" name="Picture Placeholder 33"/>
          <p:cNvSpPr>
            <a:spLocks noGrp="1" noChangeAspect="1"/>
          </p:cNvSpPr>
          <p:nvPr>
            <p:ph type="pic" sz="quarter" idx="18"/>
          </p:nvPr>
        </p:nvSpPr>
        <p:spPr>
          <a:xfrm>
            <a:off x="5546781" y="529603"/>
            <a:ext cx="2993367" cy="2305338"/>
          </a:xfrm>
          <a:solidFill>
            <a:schemeClr val="bg2"/>
          </a:solidFill>
          <a:ln w="38100">
            <a:solidFill>
              <a:schemeClr val="bg1"/>
            </a:solidFill>
          </a:ln>
        </p:spPr>
        <p:txBody>
          <a:bodyPr/>
          <a:lstStyle>
            <a:lvl1pPr marL="0" indent="0" algn="ctr">
              <a:buNone/>
              <a:defRPr/>
            </a:lvl1pPr>
          </a:lstStyle>
          <a:p>
            <a:endParaRPr/>
          </a:p>
        </p:txBody>
      </p:sp>
      <p:grpSp>
        <p:nvGrpSpPr>
          <p:cNvPr id="112" name="Group 111"/>
          <p:cNvGrpSpPr/>
          <p:nvPr/>
        </p:nvGrpSpPr>
        <p:grpSpPr>
          <a:xfrm>
            <a:off x="5322490" y="34361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sp>
        <p:nvSpPr>
          <p:cNvPr id="125" name="Picture Placeholder 33"/>
          <p:cNvSpPr>
            <a:spLocks noGrp="1" noChangeAspect="1"/>
          </p:cNvSpPr>
          <p:nvPr>
            <p:ph type="pic" sz="quarter" idx="19"/>
          </p:nvPr>
        </p:nvSpPr>
        <p:spPr>
          <a:xfrm>
            <a:off x="5546781" y="3646566"/>
            <a:ext cx="2993367" cy="2305338"/>
          </a:xfrm>
          <a:solidFill>
            <a:schemeClr val="bg2"/>
          </a:solidFill>
          <a:ln w="38100">
            <a:solidFill>
              <a:schemeClr val="bg1"/>
            </a:solidFill>
          </a:ln>
        </p:spPr>
        <p:txBody>
          <a:bodyPr/>
          <a:lstStyle>
            <a:lvl1pPr marL="0" indent="0" algn="ctr">
              <a:buNone/>
              <a:defRPr/>
            </a:lvl1pPr>
          </a:lstStyle>
          <a:p>
            <a:endParaRPr/>
          </a:p>
        </p:txBody>
      </p:sp>
      <p:sp>
        <p:nvSpPr>
          <p:cNvPr id="126" name="Text Placeholder 3"/>
          <p:cNvSpPr>
            <a:spLocks noGrp="1"/>
          </p:cNvSpPr>
          <p:nvPr>
            <p:ph type="body" sz="half" idx="21"/>
          </p:nvPr>
        </p:nvSpPr>
        <p:spPr>
          <a:xfrm>
            <a:off x="9066215" y="2048895"/>
            <a:ext cx="2286000" cy="2514599"/>
          </a:xfrm>
        </p:spPr>
        <p:txBody>
          <a:bodyPr anchor="ct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t>Click to edit Master title style</a:t>
            </a:r>
          </a:p>
        </p:txBody>
      </p:sp>
      <p:sp>
        <p:nvSpPr>
          <p:cNvPr id="3" name="Content Placeholder 2"/>
          <p:cNvSpPr>
            <a:spLocks noGrp="1"/>
          </p:cNvSpPr>
          <p:nvPr>
            <p:ph idx="1"/>
          </p:nvPr>
        </p:nvSpPr>
        <p:spPr>
          <a:xfrm>
            <a:off x="836614"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7511732" y="3555525"/>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8075611" y="6019801"/>
            <a:ext cx="1396260" cy="228600"/>
          </a:xfrm>
        </p:spPr>
        <p:txBody>
          <a:bodyPr/>
          <a:lstStyle/>
          <a:p>
            <a:fld id="{BF1D2B9E-D6DF-44AE-9EA4-1FFDDC3456E5}" type="datetime1">
              <a:rPr lang="en-US" smtClean="0"/>
              <a:t>10/27/2018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95546" y="781400"/>
            <a:ext cx="6433399"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sz="1800"/>
            </a:p>
          </p:txBody>
        </p:sp>
      </p:grpSp>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t>Click to edit Master title style</a:t>
            </a:r>
          </a:p>
        </p:txBody>
      </p:sp>
      <p:sp>
        <p:nvSpPr>
          <p:cNvPr id="3" name="Picture Placeholder 2"/>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7492891" y="3555523"/>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55593ABB-1071-4000-B70B-E27AD1847EE9}" type="datetime1">
              <a:rPr lang="en-US" smtClean="0"/>
              <a:t>10/27/2018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D484FBF-0AB2-4049-9DD9-77011D627CCA}" type="datetime1">
              <a:rPr lang="en-US" smtClean="0"/>
              <a:t>10/27/2018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9" y="304800"/>
            <a:ext cx="1729531" cy="5676900"/>
          </a:xfrm>
        </p:spPr>
        <p:txBody>
          <a:bodyPr vert="eaVert"/>
          <a:lstStyle/>
          <a:p>
            <a:r>
              <a:t>Click to edit Master title style</a:t>
            </a:r>
          </a:p>
        </p:txBody>
      </p:sp>
      <p:sp>
        <p:nvSpPr>
          <p:cNvPr id="3" name="Vertical Text Placeholder 2"/>
          <p:cNvSpPr>
            <a:spLocks noGrp="1"/>
          </p:cNvSpPr>
          <p:nvPr>
            <p:ph type="body" orient="vert" idx="1"/>
          </p:nvPr>
        </p:nvSpPr>
        <p:spPr>
          <a:xfrm>
            <a:off x="838201" y="304800"/>
            <a:ext cx="8633671" cy="56769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BB51201A-A676-4630-8744-197118B2B080}" type="datetime1">
              <a:rPr lang="en-US" smtClean="0"/>
              <a:t>10/27/2018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EA81A27B-01F9-4673-BB7C-0080A0189DA2}" type="datetime1">
              <a:rPr lang="en-US" smtClean="0"/>
              <a:t>10/27/2018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3" cy="1828800"/>
          </a:xfrm>
        </p:spPr>
        <p:txBody>
          <a:bodyPr anchor="b">
            <a:normAutofit/>
          </a:bodyPr>
          <a:lstStyle>
            <a:lvl1pPr>
              <a:defRPr sz="4400"/>
            </a:lvl1pPr>
          </a:lstStyle>
          <a:p>
            <a:r>
              <a:t>Click to edit Master title style</a:t>
            </a:r>
          </a:p>
        </p:txBody>
      </p:sp>
      <p:sp>
        <p:nvSpPr>
          <p:cNvPr id="3" name="Text Placeholder 2"/>
          <p:cNvSpPr>
            <a:spLocks noGrp="1"/>
          </p:cNvSpPr>
          <p:nvPr>
            <p:ph type="body" idx="1"/>
          </p:nvPr>
        </p:nvSpPr>
        <p:spPr>
          <a:xfrm>
            <a:off x="4265609" y="3733800"/>
            <a:ext cx="6858003"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065213" y="1825625"/>
            <a:ext cx="4954588" cy="4187952"/>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1" y="1825625"/>
            <a:ext cx="4951415" cy="4187952"/>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63B17175-5B9A-41D4-AAC7-2468571FB310}" type="datetime1">
              <a:rPr lang="en-US" smtClean="0"/>
              <a:t>10/27/2018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069848" y="2505077"/>
            <a:ext cx="4956048" cy="3476625"/>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505077"/>
            <a:ext cx="4956048" cy="3476625"/>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DE5A1130-FBB4-4449-9682-9DCA20C13241}" type="datetime1">
              <a:rPr lang="en-US" smtClean="0"/>
              <a:t>10/27/2018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E84900E0-61D4-4292-8BBE-187AF10CDBD3}" type="datetime1">
              <a:rPr lang="en-US" smtClean="0"/>
              <a:t>10/27/2018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BA7E-7736-4D88-B5C9-28676D900A01}" type="datetime1">
              <a:rPr lang="en-US" smtClean="0"/>
              <a:t>10/27/2018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22B156B-59AE-415F-B24B-8756D48BB977}" type="slidenum">
              <a:rPr/>
              <a:t>‹#›</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34F4078-3712-459E-B9B3-21D6B254A3DC}" type="datetime1">
              <a:rPr lang="en-US" smtClean="0"/>
              <a:t>10/27/2018</a:t>
            </a:fld>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grpSp>
        <p:nvGrpSpPr>
          <p:cNvPr id="9" name="Group 8"/>
          <p:cNvGrpSpPr/>
          <p:nvPr/>
        </p:nvGrpSpPr>
        <p:grpSpPr>
          <a:xfrm>
            <a:off x="574432" y="724621"/>
            <a:ext cx="5318979" cy="3795623"/>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grpSp>
        <p:nvGrpSpPr>
          <p:cNvPr id="22" name="Group 21"/>
          <p:cNvGrpSpPr/>
          <p:nvPr/>
        </p:nvGrpSpPr>
        <p:grpSpPr>
          <a:xfrm>
            <a:off x="6285121" y="724621"/>
            <a:ext cx="5318979" cy="3795623"/>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sp>
        <p:nvSpPr>
          <p:cNvPr id="36" name="Picture Placeholder 33"/>
          <p:cNvSpPr>
            <a:spLocks noGrp="1" noChangeAspect="1"/>
          </p:cNvSpPr>
          <p:nvPr>
            <p:ph type="pic" sz="quarter" idx="17"/>
          </p:nvPr>
        </p:nvSpPr>
        <p:spPr>
          <a:xfrm>
            <a:off x="833621" y="1020195"/>
            <a:ext cx="4800601" cy="3200400"/>
          </a:xfrm>
          <a:solidFill>
            <a:schemeClr val="bg2"/>
          </a:solidFill>
          <a:ln w="38100">
            <a:solidFill>
              <a:schemeClr val="bg1"/>
            </a:solidFill>
          </a:ln>
        </p:spPr>
        <p:txBody>
          <a:bodyPr/>
          <a:lstStyle>
            <a:lvl1pPr marL="0" indent="0" algn="ctr">
              <a:buNone/>
              <a:defRPr/>
            </a:lvl1pPr>
          </a:lstStyle>
          <a:p>
            <a:endParaRPr/>
          </a:p>
        </p:txBody>
      </p:sp>
      <p:sp>
        <p:nvSpPr>
          <p:cNvPr id="37" name="Picture Placeholder 33"/>
          <p:cNvSpPr>
            <a:spLocks noGrp="1" noChangeAspect="1"/>
          </p:cNvSpPr>
          <p:nvPr>
            <p:ph type="pic" sz="quarter" idx="18"/>
          </p:nvPr>
        </p:nvSpPr>
        <p:spPr>
          <a:xfrm>
            <a:off x="6544310" y="1020195"/>
            <a:ext cx="4800601" cy="3200400"/>
          </a:xfrm>
          <a:solidFill>
            <a:schemeClr val="bg2"/>
          </a:solidFill>
          <a:ln w="38100">
            <a:solidFill>
              <a:schemeClr val="bg1"/>
            </a:solidFill>
          </a:ln>
        </p:spPr>
        <p:txBody>
          <a:bodyPr/>
          <a:lstStyle>
            <a:lvl1pPr marL="0" indent="0" algn="ctr">
              <a:buNone/>
              <a:defRPr/>
            </a:lvl1pPr>
          </a:lstStyle>
          <a:p>
            <a:endParaRPr/>
          </a:p>
        </p:txBody>
      </p:sp>
      <p:sp>
        <p:nvSpPr>
          <p:cNvPr id="39" name="Text Placeholder 3"/>
          <p:cNvSpPr>
            <a:spLocks noGrp="1"/>
          </p:cNvSpPr>
          <p:nvPr>
            <p:ph type="body" sz="half" idx="2"/>
          </p:nvPr>
        </p:nvSpPr>
        <p:spPr>
          <a:xfrm>
            <a:off x="1052423" y="4648200"/>
            <a:ext cx="4368980" cy="1295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40" name="Text Placeholder 3"/>
          <p:cNvSpPr>
            <a:spLocks noGrp="1"/>
          </p:cNvSpPr>
          <p:nvPr>
            <p:ph type="body" sz="half" idx="19"/>
          </p:nvPr>
        </p:nvSpPr>
        <p:spPr>
          <a:xfrm>
            <a:off x="6742909" y="4648200"/>
            <a:ext cx="4368980" cy="1295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FEF69F2-9D9A-43EF-846B-E46C7736806A}" type="datetime1">
              <a:rPr lang="en-US" smtClean="0"/>
              <a:t>10/27/2018</a:t>
            </a:fld>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grpSp>
        <p:nvGrpSpPr>
          <p:cNvPr id="35" name="Group 34"/>
          <p:cNvGrpSpPr>
            <a:grpSpLocks noChangeAspect="1"/>
          </p:cNvGrpSpPr>
          <p:nvPr/>
        </p:nvGrpSpPr>
        <p:grpSpPr>
          <a:xfrm rot="5400000">
            <a:off x="4030971" y="647727"/>
            <a:ext cx="4116828" cy="3383280"/>
            <a:chOff x="895350" y="3313113"/>
            <a:chExt cx="3613151" cy="2790825"/>
          </a:xfrm>
          <a:solidFill>
            <a:schemeClr val="tx1">
              <a:lumMod val="50000"/>
            </a:schemeClr>
          </a:solidFill>
        </p:grpSpPr>
        <p:sp>
          <p:nvSpPr>
            <p:cNvPr id="3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4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grpSp>
        <p:nvGrpSpPr>
          <p:cNvPr id="52" name="Group 51"/>
          <p:cNvGrpSpPr>
            <a:grpSpLocks noChangeAspect="1"/>
          </p:cNvGrpSpPr>
          <p:nvPr/>
        </p:nvGrpSpPr>
        <p:grpSpPr>
          <a:xfrm rot="5400000">
            <a:off x="263071" y="1127734"/>
            <a:ext cx="4114800" cy="3381615"/>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grpSp>
        <p:nvGrpSpPr>
          <p:cNvPr id="65" name="Group 64"/>
          <p:cNvGrpSpPr>
            <a:grpSpLocks noChangeAspect="1"/>
          </p:cNvGrpSpPr>
          <p:nvPr/>
        </p:nvGrpSpPr>
        <p:grpSpPr>
          <a:xfrm rot="5400000">
            <a:off x="7803905" y="1127739"/>
            <a:ext cx="4114800" cy="3381613"/>
            <a:chOff x="895350" y="3313113"/>
            <a:chExt cx="3613151" cy="2790825"/>
          </a:xfrm>
          <a:solidFill>
            <a:schemeClr val="tx1">
              <a:lumMod val="50000"/>
            </a:schemeClr>
          </a:solidFill>
        </p:grpSpPr>
        <p:sp>
          <p:nvSpPr>
            <p:cNvPr id="66"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7"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8"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69"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0"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1"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2"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3"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4"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5"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6"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sp>
          <p:nvSpPr>
            <p:cNvPr id="77"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sz="1800"/>
            </a:p>
          </p:txBody>
        </p:sp>
      </p:grpSp>
      <p:sp>
        <p:nvSpPr>
          <p:cNvPr id="78" name="Picture Placeholder 33"/>
          <p:cNvSpPr>
            <a:spLocks noGrp="1"/>
          </p:cNvSpPr>
          <p:nvPr>
            <p:ph type="pic" sz="quarter" idx="18"/>
          </p:nvPr>
        </p:nvSpPr>
        <p:spPr>
          <a:xfrm>
            <a:off x="4599885" y="533400"/>
            <a:ext cx="2971800" cy="3657600"/>
          </a:xfrm>
          <a:solidFill>
            <a:schemeClr val="bg2"/>
          </a:solidFill>
          <a:ln w="38100">
            <a:solidFill>
              <a:schemeClr val="bg1"/>
            </a:solidFill>
          </a:ln>
        </p:spPr>
        <p:txBody>
          <a:bodyPr/>
          <a:lstStyle>
            <a:lvl1pPr marL="0" indent="0" algn="ctr">
              <a:buNone/>
              <a:defRPr/>
            </a:lvl1pPr>
          </a:lstStyle>
          <a:p>
            <a:endParaRPr/>
          </a:p>
        </p:txBody>
      </p:sp>
      <p:sp>
        <p:nvSpPr>
          <p:cNvPr id="79" name="Picture Placeholder 33"/>
          <p:cNvSpPr>
            <a:spLocks noGrp="1"/>
          </p:cNvSpPr>
          <p:nvPr>
            <p:ph type="pic" sz="quarter" idx="19"/>
          </p:nvPr>
        </p:nvSpPr>
        <p:spPr>
          <a:xfrm>
            <a:off x="834571" y="1013590"/>
            <a:ext cx="2971800" cy="3657600"/>
          </a:xfrm>
          <a:solidFill>
            <a:schemeClr val="bg2"/>
          </a:solidFill>
          <a:ln w="38100">
            <a:solidFill>
              <a:schemeClr val="bg1"/>
            </a:solidFill>
          </a:ln>
        </p:spPr>
        <p:txBody>
          <a:bodyPr/>
          <a:lstStyle>
            <a:lvl1pPr marL="0" indent="0" algn="ctr">
              <a:buNone/>
              <a:defRPr/>
            </a:lvl1pPr>
          </a:lstStyle>
          <a:p>
            <a:endParaRPr/>
          </a:p>
        </p:txBody>
      </p:sp>
      <p:sp>
        <p:nvSpPr>
          <p:cNvPr id="80" name="Picture Placeholder 33"/>
          <p:cNvSpPr>
            <a:spLocks noGrp="1"/>
          </p:cNvSpPr>
          <p:nvPr>
            <p:ph type="pic" sz="quarter" idx="20"/>
          </p:nvPr>
        </p:nvSpPr>
        <p:spPr>
          <a:xfrm>
            <a:off x="8375405" y="1013591"/>
            <a:ext cx="2971800" cy="3657600"/>
          </a:xfrm>
          <a:solidFill>
            <a:schemeClr val="bg2"/>
          </a:solidFill>
          <a:ln w="38100">
            <a:solidFill>
              <a:schemeClr val="bg1"/>
            </a:solidFill>
          </a:ln>
        </p:spPr>
        <p:txBody>
          <a:bodyPr/>
          <a:lstStyle>
            <a:lvl1pPr marL="0" indent="0" algn="ctr">
              <a:buNone/>
              <a:defRPr/>
            </a:lvl1pPr>
          </a:lstStyle>
          <a:p>
            <a:endParaRPr/>
          </a:p>
        </p:txBody>
      </p:sp>
      <p:sp>
        <p:nvSpPr>
          <p:cNvPr id="81" name="Text Placeholder 3"/>
          <p:cNvSpPr>
            <a:spLocks noGrp="1"/>
          </p:cNvSpPr>
          <p:nvPr>
            <p:ph type="body" sz="half" idx="2"/>
          </p:nvPr>
        </p:nvSpPr>
        <p:spPr>
          <a:xfrm>
            <a:off x="948871" y="5018002"/>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82" name="Text Placeholder 3"/>
          <p:cNvSpPr>
            <a:spLocks noGrp="1"/>
          </p:cNvSpPr>
          <p:nvPr>
            <p:ph type="body" sz="half" idx="21"/>
          </p:nvPr>
        </p:nvSpPr>
        <p:spPr>
          <a:xfrm>
            <a:off x="4707208" y="4582378"/>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83" name="Text Placeholder 3"/>
          <p:cNvSpPr>
            <a:spLocks noGrp="1"/>
          </p:cNvSpPr>
          <p:nvPr>
            <p:ph type="body" sz="half" idx="22"/>
          </p:nvPr>
        </p:nvSpPr>
        <p:spPr>
          <a:xfrm>
            <a:off x="8489705" y="5018002"/>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3" cy="12192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065215" y="1752600"/>
            <a:ext cx="10058400" cy="42291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000">
                <a:solidFill>
                  <a:schemeClr val="tx1"/>
                </a:solidFill>
              </a:defRPr>
            </a:lvl1pPr>
          </a:lstStyle>
          <a:p>
            <a:fld id="{F3F183C2-1F09-4200-93E7-CFAE1DF8FADE}" type="datetime1">
              <a:rPr lang="en-US" smtClean="0"/>
              <a:t>10/27/2018</a:t>
            </a:fld>
            <a:endParaRPr/>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000">
                <a:solidFill>
                  <a:schemeClr val="tx1"/>
                </a:solidFill>
              </a:defRPr>
            </a:lvl1pPr>
          </a:lstStyle>
          <a:p>
            <a:fld id="{022B156B-59AE-415F-B24B-8756D48BB977}" type="slidenum">
              <a:rPr/>
              <a:pPr/>
              <a:t>‹#›</a:t>
            </a:fld>
            <a:endParaRPr/>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ncurrent_Versions_Syste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4"/>
          <p:cNvPicPr>
            <a:picLocks noChangeAspect="1"/>
          </p:cNvPicPr>
          <p:nvPr/>
        </p:nvPicPr>
        <p:blipFill>
          <a:blip r:embed="rId3"/>
          <a:stretch>
            <a:fillRect/>
          </a:stretch>
        </p:blipFill>
        <p:spPr>
          <a:xfrm>
            <a:off x="0" y="0"/>
            <a:ext cx="1771650" cy="1771650"/>
          </a:xfrm>
          <a:prstGeom prst="rect">
            <a:avLst/>
          </a:prstGeom>
        </p:spPr>
      </p:pic>
    </p:spTree>
    <p:extLst>
      <p:ext uri="{BB962C8B-B14F-4D97-AF65-F5344CB8AC3E}">
        <p14:creationId xmlns:p14="http://schemas.microsoft.com/office/powerpoint/2010/main" val="7696750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10</a:t>
            </a:fld>
            <a:endParaRPr lang="vi-VN"/>
          </a:p>
        </p:txBody>
      </p:sp>
      <p:sp>
        <p:nvSpPr>
          <p:cNvPr id="4" name="Rectangle 3"/>
          <p:cNvSpPr/>
          <p:nvPr/>
        </p:nvSpPr>
        <p:spPr>
          <a:xfrm>
            <a:off x="830591" y="378673"/>
            <a:ext cx="9264075" cy="487506"/>
          </a:xfrm>
          <a:prstGeom prst="rect">
            <a:avLst/>
          </a:prstGeom>
        </p:spPr>
        <p:txBody>
          <a:bodyPr wrap="none">
            <a:spAutoFit/>
          </a:bodyPr>
          <a:lstStyle/>
          <a:p>
            <a:pPr>
              <a:lnSpc>
                <a:spcPct val="107000"/>
              </a:lnSpc>
              <a:spcAft>
                <a:spcPts val="800"/>
              </a:spcAft>
            </a:pPr>
            <a:r>
              <a:rPr lang="en-US" sz="2400" b="1">
                <a:latin typeface="Tahoma" panose="020B0604030504040204" pitchFamily="34" charset="0"/>
                <a:ea typeface="Tahoma" panose="020B0604030504040204" pitchFamily="34" charset="0"/>
                <a:cs typeface="Tahoma" panose="020B0604030504040204" pitchFamily="34" charset="0"/>
              </a:rPr>
              <a:t>2. Quản lý mã nguồn phần mềm mã nguồn mở nói riêng (t)</a:t>
            </a:r>
            <a:endParaRPr lang="vi-VN" sz="240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2911625298"/>
              </p:ext>
            </p:extLst>
          </p:nvPr>
        </p:nvGraphicFramePr>
        <p:xfrm>
          <a:off x="560070" y="1994446"/>
          <a:ext cx="10778490"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099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01782"/>
            <a:ext cx="10720388" cy="701304"/>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II. </a:t>
            </a:r>
            <a:r>
              <a:rPr lang="vi-VN" sz="3200" b="1">
                <a:solidFill>
                  <a:schemeClr val="tx1"/>
                </a:solidFill>
                <a:latin typeface="Times New Roman" panose="02020603050405020304" pitchFamily="18" charset="0"/>
                <a:cs typeface="Times New Roman" panose="02020603050405020304" pitchFamily="18" charset="0"/>
              </a:rPr>
              <a:t>Công cụ quản lý mã cho phần mềm nguồn mở phổ biến </a:t>
            </a:r>
          </a:p>
        </p:txBody>
      </p:sp>
      <p:sp>
        <p:nvSpPr>
          <p:cNvPr id="3" name="Content Placeholder 2"/>
          <p:cNvSpPr>
            <a:spLocks noGrp="1"/>
          </p:cNvSpPr>
          <p:nvPr>
            <p:ph sz="half" idx="1"/>
          </p:nvPr>
        </p:nvSpPr>
        <p:spPr>
          <a:xfrm>
            <a:off x="1065212" y="1640568"/>
            <a:ext cx="10517187" cy="4651376"/>
          </a:xfrm>
        </p:spPr>
        <p:txBody>
          <a:bodyPr>
            <a:noAutofit/>
          </a:bodyPr>
          <a:lstStyle/>
          <a:p>
            <a:pPr lvl="1">
              <a:buFont typeface="Wingdings" panose="05000000000000000000" pitchFamily="2" charset="2"/>
              <a:buChar char="v"/>
            </a:pPr>
            <a:r>
              <a:rPr lang="en-US" sz="2400" b="1">
                <a:solidFill>
                  <a:schemeClr val="tx2"/>
                </a:solidFill>
                <a:latin typeface="Times New Roman" panose="02020603050405020304" pitchFamily="18" charset="0"/>
                <a:cs typeface="Times New Roman" panose="02020603050405020304" pitchFamily="18" charset="0"/>
              </a:rPr>
              <a:t>Github</a:t>
            </a:r>
            <a:r>
              <a:rPr lang="en-US" sz="2400">
                <a:solidFill>
                  <a:schemeClr val="tx2"/>
                </a:solidFill>
                <a:latin typeface="Times New Roman" panose="02020603050405020304" pitchFamily="18" charset="0"/>
                <a:cs typeface="Times New Roman" panose="02020603050405020304" pitchFamily="18" charset="0"/>
              </a:rPr>
              <a:t>: Là nơi lưu trữ source code nổi tiếng thế giới thế giới, Github có chức năng như một nguồn resource phát triển độc lập. Các developer có thể xây dựng project, chia sẻ với cộng đồng và cộng đồng có thể sửa đổi.</a:t>
            </a:r>
            <a:endParaRPr lang="vi-VN" sz="2400">
              <a:solidFill>
                <a:schemeClr val="tx2"/>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400" b="1">
                <a:solidFill>
                  <a:schemeClr val="tx2"/>
                </a:solidFill>
                <a:latin typeface="Times New Roman" panose="02020603050405020304" pitchFamily="18" charset="0"/>
                <a:cs typeface="Times New Roman" panose="02020603050405020304" pitchFamily="18" charset="0"/>
              </a:rPr>
              <a:t>Code plex</a:t>
            </a:r>
            <a:r>
              <a:rPr lang="en-US" sz="2400">
                <a:solidFill>
                  <a:schemeClr val="tx2"/>
                </a:solidFill>
                <a:latin typeface="Times New Roman" panose="02020603050405020304" pitchFamily="18" charset="0"/>
                <a:cs typeface="Times New Roman" panose="02020603050405020304" pitchFamily="18" charset="0"/>
              </a:rPr>
              <a:t>: Là 1 dự án open-source của MicroSoft. Đây là nơi lưu trữ hàng nghìn dựa án phổ biến, đa số là dự án trên Windows</a:t>
            </a:r>
          </a:p>
          <a:p>
            <a:pPr lvl="1">
              <a:buFont typeface="Wingdings" panose="05000000000000000000" pitchFamily="2" charset="2"/>
              <a:buChar char="v"/>
            </a:pPr>
            <a:r>
              <a:rPr lang="en-US" sz="2400" b="1">
                <a:solidFill>
                  <a:schemeClr val="tx2"/>
                </a:solidFill>
                <a:latin typeface="Times New Roman" panose="02020603050405020304" pitchFamily="18" charset="0"/>
                <a:cs typeface="Times New Roman" panose="02020603050405020304" pitchFamily="18" charset="0"/>
              </a:rPr>
              <a:t>Launchpad</a:t>
            </a:r>
            <a:r>
              <a:rPr lang="en-US" sz="2400">
                <a:solidFill>
                  <a:schemeClr val="tx2"/>
                </a:solidFill>
                <a:latin typeface="Times New Roman" panose="02020603050405020304" pitchFamily="18" charset="0"/>
                <a:cs typeface="Times New Roman" panose="02020603050405020304" pitchFamily="18" charset="0"/>
              </a:rPr>
              <a:t>: Là nhà của untity và nhiểu tiện ích linux phổ biến.Phần lớn các dự án lưu trữ tại launchpad phát triển và xây dựng cho cộng đồng Linux</a:t>
            </a:r>
            <a:endParaRPr lang="vi-VN" sz="2400">
              <a:solidFill>
                <a:schemeClr val="tx2"/>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400">
                <a:solidFill>
                  <a:schemeClr val="tx2"/>
                </a:solidFill>
                <a:latin typeface="Times New Roman" panose="02020603050405020304" pitchFamily="18" charset="0"/>
                <a:cs typeface="Times New Roman" panose="02020603050405020304" pitchFamily="18" charset="0"/>
              </a:rPr>
              <a:t>Ngoài ra còn có rất nhiều công cụ quản lí source code như  </a:t>
            </a:r>
            <a:r>
              <a:rPr lang="en-US" sz="2400" b="1">
                <a:solidFill>
                  <a:schemeClr val="tx2"/>
                </a:solidFill>
                <a:latin typeface="Times New Roman" panose="02020603050405020304" pitchFamily="18" charset="0"/>
                <a:cs typeface="Times New Roman" panose="02020603050405020304" pitchFamily="18" charset="0"/>
              </a:rPr>
              <a:t>CodeBase,BeanStalk,BitBucket,VisualSourceSafe</a:t>
            </a:r>
            <a:endParaRPr lang="vi-VN" sz="2400" b="1">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vi-VN">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2B156B-59AE-415F-B24B-8756D48BB977}" type="slidenum">
              <a:rPr lang="vi-VN" smtClean="0"/>
              <a:t>11</a:t>
            </a:fld>
            <a:endParaRPr lang="vi-VN"/>
          </a:p>
        </p:txBody>
      </p:sp>
    </p:spTree>
    <p:extLst>
      <p:ext uri="{BB962C8B-B14F-4D97-AF65-F5344CB8AC3E}">
        <p14:creationId xmlns:p14="http://schemas.microsoft.com/office/powerpoint/2010/main" val="181274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32898" y="1831849"/>
            <a:ext cx="10058402" cy="4187952"/>
          </a:xfrm>
        </p:spPr>
        <p:txBody>
          <a:bodyPr>
            <a:normAutofit fontScale="92500" lnSpcReduction="10000"/>
          </a:bodyPr>
          <a:lstStyle/>
          <a:p>
            <a:pPr>
              <a:buFont typeface="Wingdings" panose="05000000000000000000" pitchFamily="2" charset="2"/>
              <a:buChar char="v"/>
            </a:pPr>
            <a:r>
              <a:rPr lang="fr-FR" sz="2800">
                <a:solidFill>
                  <a:schemeClr val="tx2"/>
                </a:solidFill>
                <a:latin typeface="Times New Roman" panose="02020603050405020304" pitchFamily="18" charset="0"/>
                <a:cs typeface="Times New Roman" panose="02020603050405020304" pitchFamily="18" charset="0"/>
              </a:rPr>
              <a:t>Git là tên gọi của một Hệ thống quản lý phiên bản phân tán (Distributed Version Control System – DVCS) là một trong những hệ thống quản lý phiên bản phân tán phổ biến nhất hiện nay. DVCS nghĩa là hệ thống giúp mỗi máy tính có thể lưu trữ nhiều phiên bản khác nhau của một mã nguồn được nhân bản (clone) từ một kho chứa mã nguồn (repository), mỗi thay đổi vào mã nguồn trên máy tính sẽ có thể ủy thác (commit) rồi đưa lên máy chủ nơi đặt kho chứa chính. Và một máy tính khác (nếu họ có quyền truy cập) cũng có thể clone lại mã nguồn từ kho chứa hoặc clone lại một tập hợp các thay đổi mới nhất trên máy tính kia</a:t>
            </a:r>
            <a:endParaRPr lang="vi-VN" sz="2800" b="1">
              <a:solidFill>
                <a:schemeClr val="tx2"/>
              </a:solidFill>
              <a:latin typeface="Times New Roman" panose="02020603050405020304" pitchFamily="18" charset="0"/>
              <a:cs typeface="Times New Roman" panose="02020603050405020304" pitchFamily="18" charset="0"/>
            </a:endParaRPr>
          </a:p>
          <a:p>
            <a:pPr marL="0" indent="0">
              <a:buNone/>
            </a:pPr>
            <a:r>
              <a:rPr lang="vi-VN"/>
              <a:t> </a:t>
            </a:r>
          </a:p>
        </p:txBody>
      </p:sp>
      <p:sp>
        <p:nvSpPr>
          <p:cNvPr id="5" name="Slide Number Placeholder 4"/>
          <p:cNvSpPr>
            <a:spLocks noGrp="1"/>
          </p:cNvSpPr>
          <p:nvPr>
            <p:ph type="sldNum" sz="quarter" idx="12"/>
          </p:nvPr>
        </p:nvSpPr>
        <p:spPr/>
        <p:txBody>
          <a:bodyPr/>
          <a:lstStyle/>
          <a:p>
            <a:fld id="{022B156B-59AE-415F-B24B-8756D48BB977}" type="slidenum">
              <a:rPr lang="vi-VN" smtClean="0"/>
              <a:t>12</a:t>
            </a:fld>
            <a:endParaRPr lang="vi-VN"/>
          </a:p>
        </p:txBody>
      </p:sp>
      <p:sp>
        <p:nvSpPr>
          <p:cNvPr id="6" name="Title 1"/>
          <p:cNvSpPr>
            <a:spLocks noGrp="1"/>
          </p:cNvSpPr>
          <p:nvPr>
            <p:ph type="title"/>
          </p:nvPr>
        </p:nvSpPr>
        <p:spPr>
          <a:xfrm>
            <a:off x="1065212" y="498764"/>
            <a:ext cx="10058403" cy="1025236"/>
          </a:xfrm>
        </p:spPr>
        <p:txBody>
          <a:bodyPr>
            <a:normAutofit/>
          </a:bodyPr>
          <a:lstStyle/>
          <a:p>
            <a:pPr algn="ctr"/>
            <a:r>
              <a:rPr lang="en-US" b="1">
                <a:solidFill>
                  <a:schemeClr val="tx1"/>
                </a:solidFill>
                <a:latin typeface="Times New Roman" panose="02020603050405020304" pitchFamily="18" charset="0"/>
                <a:cs typeface="Times New Roman" panose="02020603050405020304" pitchFamily="18" charset="0"/>
              </a:rPr>
              <a:t>1.Git là gì?</a:t>
            </a:r>
            <a:r>
              <a:rPr lang="en-US" sz="3200" b="1">
                <a:latin typeface="Times New Roman" panose="02020603050405020304" pitchFamily="18" charset="0"/>
                <a:cs typeface="Times New Roman" panose="02020603050405020304" pitchFamily="18" charset="0"/>
              </a:rPr>
              <a:t/>
            </a:r>
            <a:br>
              <a:rPr lang="en-US" sz="3200" b="1">
                <a:latin typeface="Times New Roman" panose="02020603050405020304" pitchFamily="18" charset="0"/>
                <a:cs typeface="Times New Roman" panose="02020603050405020304" pitchFamily="18" charset="0"/>
              </a:rPr>
            </a:br>
            <a:endParaRPr lang="vi-VN" sz="32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02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1869168"/>
            <a:ext cx="10058402" cy="4187952"/>
          </a:xfrm>
        </p:spPr>
        <p:txBody>
          <a:bodyPr>
            <a:normAutofit/>
          </a:bodyPr>
          <a:lstStyle/>
          <a:p>
            <a:pPr>
              <a:buFont typeface="Wingdings" panose="05000000000000000000" pitchFamily="2" charset="2"/>
              <a:buChar char="v"/>
            </a:pPr>
            <a:r>
              <a:rPr lang="fr-FR">
                <a:solidFill>
                  <a:schemeClr val="tx2"/>
                </a:solidFill>
                <a:latin typeface="Times New Roman" panose="02020603050405020304" pitchFamily="18" charset="0"/>
                <a:cs typeface="Times New Roman" panose="02020603050405020304" pitchFamily="18" charset="0"/>
              </a:rPr>
              <a:t>Khác với Git là tên gọi của một mô hình hệ thống  thì GitHub là một dịch vụ cung cấp kho lưu trữ mã nguồn,Git dựa trên nền web cho các dự án phát triển phần mềm. </a:t>
            </a:r>
            <a:endParaRPr lang="vi-VN">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a:solidFill>
                  <a:schemeClr val="tx2"/>
                </a:solidFill>
                <a:latin typeface="Times New Roman" panose="02020603050405020304" pitchFamily="18" charset="0"/>
                <a:cs typeface="Times New Roman" panose="02020603050405020304" pitchFamily="18" charset="0"/>
              </a:rPr>
              <a:t>GitHub cung cấp cả phiên bản trả tiền lẫn miễn phí cho các tài khoản. Các dự án mã nguồn mở sẽ được cung cấp kho lưu trữ miễn phí.</a:t>
            </a:r>
            <a:endParaRPr lang="vi-VN">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a:solidFill>
                  <a:schemeClr val="tx2"/>
                </a:solidFill>
                <a:latin typeface="Times New Roman" panose="02020603050405020304" pitchFamily="18" charset="0"/>
                <a:cs typeface="Times New Roman" panose="02020603050405020304" pitchFamily="18" charset="0"/>
              </a:rPr>
              <a:t>Tính đến tháng 4 năm 2016, GitHub có hơn 14 triệu người sử dụng với hơn 35 triệu kho mã nguồn, làm cho nó trở thành máy chủ chứa mã nguồn lớn trên thế giới.</a:t>
            </a:r>
            <a:endParaRPr lang="vi-VN">
              <a:solidFill>
                <a:schemeClr val="tx2"/>
              </a:solidFill>
              <a:latin typeface="Times New Roman" panose="02020603050405020304" pitchFamily="18" charset="0"/>
              <a:cs typeface="Times New Roman" panose="02020603050405020304" pitchFamily="18" charset="0"/>
            </a:endParaRPr>
          </a:p>
          <a:p>
            <a:pPr marL="0" indent="0">
              <a:buNone/>
            </a:pPr>
            <a:endParaRPr lang="vi-VN" b="1">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2B156B-59AE-415F-B24B-8756D48BB977}" type="slidenum">
              <a:rPr lang="vi-VN" smtClean="0"/>
              <a:t>13</a:t>
            </a:fld>
            <a:endParaRPr lang="vi-VN"/>
          </a:p>
        </p:txBody>
      </p:sp>
      <p:sp>
        <p:nvSpPr>
          <p:cNvPr id="6" name="Title 1"/>
          <p:cNvSpPr>
            <a:spLocks noGrp="1"/>
          </p:cNvSpPr>
          <p:nvPr>
            <p:ph type="title"/>
          </p:nvPr>
        </p:nvSpPr>
        <p:spPr>
          <a:xfrm>
            <a:off x="1065212" y="443344"/>
            <a:ext cx="10058403" cy="1080655"/>
          </a:xfrm>
        </p:spPr>
        <p:txBody>
          <a:bodyPr>
            <a:noAutofit/>
          </a:bodyPr>
          <a:lstStyle/>
          <a:p>
            <a:pPr lvl="0" algn="ctr">
              <a:lnSpc>
                <a:spcPct val="100000"/>
              </a:lnSpc>
              <a:spcBef>
                <a:spcPts val="1800"/>
              </a:spcBef>
            </a:pPr>
            <a:r>
              <a:rPr lang="vi-VN" b="1">
                <a:solidFill>
                  <a:srgbClr val="9A5315"/>
                </a:solidFill>
                <a:latin typeface="Times New Roman" panose="02020603050405020304" pitchFamily="18" charset="0"/>
                <a:ea typeface="+mn-ea"/>
                <a:cs typeface="Times New Roman" panose="02020603050405020304" pitchFamily="18" charset="0"/>
              </a:rPr>
              <a:t>3.</a:t>
            </a:r>
            <a:r>
              <a:rPr lang="fr-FR" b="1">
                <a:solidFill>
                  <a:srgbClr val="9A5315"/>
                </a:solidFill>
                <a:latin typeface="Times New Roman" panose="02020603050405020304" pitchFamily="18" charset="0"/>
                <a:ea typeface="+mn-ea"/>
                <a:cs typeface="Times New Roman" panose="02020603050405020304" pitchFamily="18" charset="0"/>
              </a:rPr>
              <a:t> Github là gì</a:t>
            </a:r>
            <a:r>
              <a:rPr lang="en-US" b="1">
                <a:solidFill>
                  <a:srgbClr val="9A5315"/>
                </a:solidFill>
                <a:latin typeface="Times New Roman" panose="02020603050405020304" pitchFamily="18" charset="0"/>
                <a:ea typeface="+mn-ea"/>
                <a:cs typeface="Times New Roman" panose="02020603050405020304" pitchFamily="18" charset="0"/>
              </a:rPr>
              <a:t>?</a:t>
            </a:r>
            <a:br>
              <a:rPr lang="en-US" b="1">
                <a:solidFill>
                  <a:srgbClr val="9A5315"/>
                </a:solidFill>
                <a:latin typeface="Times New Roman" panose="02020603050405020304" pitchFamily="18" charset="0"/>
                <a:ea typeface="+mn-ea"/>
                <a:cs typeface="Times New Roman" panose="02020603050405020304" pitchFamily="18" charset="0"/>
              </a:rPr>
            </a:br>
            <a:endParaRPr lang="vi-VN"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67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1825625"/>
            <a:ext cx="10058402" cy="4187952"/>
          </a:xfrm>
        </p:spPr>
        <p:txBody>
          <a:bodyPr>
            <a:normAutofit fontScale="92500" lnSpcReduction="10000"/>
          </a:bodyPr>
          <a:lstStyle/>
          <a:p>
            <a:pPr>
              <a:buFont typeface="Wingdings" panose="05000000000000000000" pitchFamily="2" charset="2"/>
              <a:buChar char="v"/>
            </a:pPr>
            <a:r>
              <a:rPr lang="vi-VN" sz="2600">
                <a:solidFill>
                  <a:schemeClr val="tx2"/>
                </a:solidFill>
                <a:latin typeface="Times New Roman" panose="02020603050405020304" pitchFamily="18" charset="0"/>
                <a:cs typeface="Times New Roman" panose="02020603050405020304" pitchFamily="18" charset="0"/>
              </a:rPr>
              <a:t>Có rất nhiều lợi thế để bạn nên sử dụng Git trong việc lập trình ngay từ hôm nay, bất kể là lập trình cái gì đi chăng nữa.</a:t>
            </a:r>
          </a:p>
          <a:p>
            <a:pPr lvl="0">
              <a:buFont typeface="Wingdings" panose="05000000000000000000" pitchFamily="2" charset="2"/>
              <a:buChar char="v"/>
            </a:pPr>
            <a:r>
              <a:rPr lang="vi-VN" sz="2600">
                <a:solidFill>
                  <a:schemeClr val="tx2"/>
                </a:solidFill>
                <a:latin typeface="Times New Roman" panose="02020603050405020304" pitchFamily="18" charset="0"/>
                <a:cs typeface="Times New Roman" panose="02020603050405020304" pitchFamily="18" charset="0"/>
              </a:rPr>
              <a:t>Git dễ sử dụng, an toàn và nhanh chóng.</a:t>
            </a:r>
          </a:p>
          <a:p>
            <a:pPr lvl="0">
              <a:buFont typeface="Wingdings" panose="05000000000000000000" pitchFamily="2" charset="2"/>
              <a:buChar char="v"/>
            </a:pPr>
            <a:r>
              <a:rPr lang="vi-VN" sz="2600">
                <a:solidFill>
                  <a:schemeClr val="tx2"/>
                </a:solidFill>
                <a:latin typeface="Times New Roman" panose="02020603050405020304" pitchFamily="18" charset="0"/>
                <a:cs typeface="Times New Roman" panose="02020603050405020304" pitchFamily="18" charset="0"/>
              </a:rPr>
              <a:t>Có thể giúp quy trình làm việc code theo nhóm đơn giản hơn rất nhiều bằng việc kết hợp các phân nhánh (branch).</a:t>
            </a:r>
          </a:p>
          <a:p>
            <a:pPr lvl="0">
              <a:buFont typeface="Wingdings" panose="05000000000000000000" pitchFamily="2" charset="2"/>
              <a:buChar char="v"/>
            </a:pPr>
            <a:r>
              <a:rPr lang="vi-VN" sz="2600">
                <a:solidFill>
                  <a:schemeClr val="tx2"/>
                </a:solidFill>
                <a:latin typeface="Times New Roman" panose="02020603050405020304" pitchFamily="18" charset="0"/>
                <a:cs typeface="Times New Roman" panose="02020603050405020304" pitchFamily="18" charset="0"/>
              </a:rPr>
              <a:t>Bạn có thể làm việc ở bất cứ đâu vì chỉ cần clone mã nguồn từ kho chứa hoặc clone một phiên bản thay đổi nào đó từ kho chứa, hoặc một nhánh nào đó từ kho chứa.</a:t>
            </a:r>
          </a:p>
          <a:p>
            <a:pPr lvl="0">
              <a:buFont typeface="Wingdings" panose="05000000000000000000" pitchFamily="2" charset="2"/>
              <a:buChar char="v"/>
            </a:pPr>
            <a:r>
              <a:rPr lang="vi-VN" sz="2600">
                <a:solidFill>
                  <a:schemeClr val="tx2"/>
                </a:solidFill>
                <a:latin typeface="Times New Roman" panose="02020603050405020304" pitchFamily="18" charset="0"/>
                <a:cs typeface="Times New Roman" panose="02020603050405020304" pitchFamily="18" charset="0"/>
              </a:rPr>
              <a:t>Dễ dàng trong việc deployment sản phẩm.</a:t>
            </a:r>
          </a:p>
        </p:txBody>
      </p:sp>
      <p:sp>
        <p:nvSpPr>
          <p:cNvPr id="5" name="Slide Number Placeholder 4"/>
          <p:cNvSpPr>
            <a:spLocks noGrp="1"/>
          </p:cNvSpPr>
          <p:nvPr>
            <p:ph type="sldNum" sz="quarter" idx="12"/>
          </p:nvPr>
        </p:nvSpPr>
        <p:spPr/>
        <p:txBody>
          <a:bodyPr/>
          <a:lstStyle/>
          <a:p>
            <a:fld id="{022B156B-59AE-415F-B24B-8756D48BB977}" type="slidenum">
              <a:rPr lang="vi-VN" smtClean="0"/>
              <a:t>14</a:t>
            </a:fld>
            <a:endParaRPr lang="vi-VN"/>
          </a:p>
        </p:txBody>
      </p:sp>
      <p:sp>
        <p:nvSpPr>
          <p:cNvPr id="6" name="Title 1"/>
          <p:cNvSpPr>
            <a:spLocks noGrp="1"/>
          </p:cNvSpPr>
          <p:nvPr>
            <p:ph type="title"/>
          </p:nvPr>
        </p:nvSpPr>
        <p:spPr>
          <a:xfrm>
            <a:off x="1065213" y="609599"/>
            <a:ext cx="10058402" cy="1509486"/>
          </a:xfrm>
        </p:spPr>
        <p:txBody>
          <a:bodyPr anchor="ctr">
            <a:normAutofit fontScale="90000"/>
          </a:bodyPr>
          <a:lstStyle/>
          <a:p>
            <a:pPr algn="ctr"/>
            <a:r>
              <a:rPr lang="en-US" sz="4000" b="1">
                <a:solidFill>
                  <a:schemeClr val="tx1"/>
                </a:solidFill>
                <a:latin typeface="Times New Roman" panose="02020603050405020304" pitchFamily="18" charset="0"/>
                <a:cs typeface="Times New Roman" panose="02020603050405020304" pitchFamily="18" charset="0"/>
              </a:rPr>
              <a:t>4. </a:t>
            </a:r>
            <a:r>
              <a:rPr lang="fr-FR" sz="4000" b="1">
                <a:solidFill>
                  <a:schemeClr val="tx1"/>
                </a:solidFill>
                <a:latin typeface="Times New Roman" panose="02020603050405020304" pitchFamily="18" charset="0"/>
                <a:cs typeface="Times New Roman" panose="02020603050405020304" pitchFamily="18" charset="0"/>
              </a:rPr>
              <a:t>Tại sao nên chọn Github</a:t>
            </a:r>
            <a:r>
              <a:rPr lang="fr-FR" sz="3200" b="1">
                <a:latin typeface="Times New Roman" panose="02020603050405020304" pitchFamily="18" charset="0"/>
                <a:cs typeface="Times New Roman" panose="02020603050405020304" pitchFamily="18" charset="0"/>
              </a:rPr>
              <a:t/>
            </a:r>
            <a:br>
              <a:rPr lang="fr-FR" sz="3200" b="1">
                <a:latin typeface="Times New Roman" panose="02020603050405020304" pitchFamily="18" charset="0"/>
                <a:cs typeface="Times New Roman" panose="02020603050405020304" pitchFamily="18" charset="0"/>
              </a:rPr>
            </a:br>
            <a:r>
              <a:rPr lang="en-US" sz="3200" b="1">
                <a:solidFill>
                  <a:schemeClr val="tx1"/>
                </a:solidFill>
                <a:latin typeface="Times New Roman" panose="02020603050405020304" pitchFamily="18" charset="0"/>
                <a:cs typeface="Times New Roman" panose="02020603050405020304" pitchFamily="18" charset="0"/>
              </a:rPr>
              <a:t/>
            </a:r>
            <a:br>
              <a:rPr lang="en-US" sz="3200" b="1">
                <a:solidFill>
                  <a:schemeClr val="tx1"/>
                </a:solidFill>
                <a:latin typeface="Times New Roman" panose="02020603050405020304" pitchFamily="18" charset="0"/>
                <a:cs typeface="Times New Roman" panose="02020603050405020304" pitchFamily="18" charset="0"/>
              </a:rPr>
            </a:br>
            <a:endParaRPr lang="vi-VN" sz="32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94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69817"/>
            <a:ext cx="10058403" cy="609600"/>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III. Ưu, nhược điểm của Github</a:t>
            </a:r>
            <a:endParaRPr lang="vi-VN" sz="3200" b="1">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101006586"/>
              </p:ext>
            </p:extLst>
          </p:nvPr>
        </p:nvGraphicFramePr>
        <p:xfrm>
          <a:off x="1065212" y="1579418"/>
          <a:ext cx="9983790" cy="4440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2B156B-59AE-415F-B24B-8756D48BB977}" type="slidenum">
              <a:rPr lang="vi-VN" smtClean="0"/>
              <a:t>15</a:t>
            </a:fld>
            <a:endParaRPr lang="vi-VN"/>
          </a:p>
        </p:txBody>
      </p:sp>
    </p:spTree>
    <p:extLst>
      <p:ext uri="{BB962C8B-B14F-4D97-AF65-F5344CB8AC3E}">
        <p14:creationId xmlns:p14="http://schemas.microsoft.com/office/powerpoint/2010/main" val="216839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965364973"/>
              </p:ext>
            </p:extLst>
          </p:nvPr>
        </p:nvGraphicFramePr>
        <p:xfrm>
          <a:off x="1065213" y="1946148"/>
          <a:ext cx="10058402" cy="4073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2B156B-59AE-415F-B24B-8756D48BB977}" type="slidenum">
              <a:rPr lang="vi-VN" smtClean="0"/>
              <a:t>16</a:t>
            </a:fld>
            <a:endParaRPr lang="vi-VN"/>
          </a:p>
        </p:txBody>
      </p:sp>
      <p:sp>
        <p:nvSpPr>
          <p:cNvPr id="7" name="Title 1"/>
          <p:cNvSpPr>
            <a:spLocks noGrp="1"/>
          </p:cNvSpPr>
          <p:nvPr>
            <p:ph type="title"/>
          </p:nvPr>
        </p:nvSpPr>
        <p:spPr>
          <a:xfrm>
            <a:off x="1065212" y="1107948"/>
            <a:ext cx="10058403" cy="609600"/>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III. Ưu, nhược điểm của GitHub (t)</a:t>
            </a:r>
            <a:endParaRPr lang="vi-VN" sz="32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11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68036"/>
            <a:ext cx="10058403" cy="692726"/>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III. Ưu, nhược điểm của GitHub (t)</a:t>
            </a:r>
            <a:endParaRPr lang="vi-VN" sz="3200">
              <a:solidFill>
                <a:schemeClr val="tx1"/>
              </a:solidFill>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847555950"/>
              </p:ext>
            </p:extLst>
          </p:nvPr>
        </p:nvGraphicFramePr>
        <p:xfrm>
          <a:off x="1065212" y="1260763"/>
          <a:ext cx="9983789" cy="498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022B156B-59AE-415F-B24B-8756D48BB977}" type="slidenum">
              <a:rPr lang="vi-VN" smtClean="0"/>
              <a:t>17</a:t>
            </a:fld>
            <a:endParaRPr lang="vi-VN"/>
          </a:p>
        </p:txBody>
      </p:sp>
    </p:spTree>
    <p:extLst>
      <p:ext uri="{BB962C8B-B14F-4D97-AF65-F5344CB8AC3E}">
        <p14:creationId xmlns:p14="http://schemas.microsoft.com/office/powerpoint/2010/main" val="14376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845127"/>
            <a:ext cx="10058403" cy="582532"/>
          </a:xfrm>
        </p:spPr>
        <p:txBody>
          <a:bodyPr>
            <a:no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a:t>
            </a:r>
            <a:endParaRPr lang="vi-VN"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65213" y="1648691"/>
            <a:ext cx="10058403" cy="4371110"/>
          </a:xfrm>
        </p:spPr>
        <p:txBody>
          <a:bodyPr>
            <a:normAutofit/>
          </a:bodyPr>
          <a:lstStyle/>
          <a:p>
            <a:pPr>
              <a:buFont typeface="Wingdings" panose="05000000000000000000" pitchFamily="2" charset="2"/>
              <a:buChar char="v"/>
            </a:pPr>
            <a:r>
              <a:rPr lang="en-US" b="1">
                <a:solidFill>
                  <a:schemeClr val="tx2"/>
                </a:solidFill>
                <a:latin typeface="Times New Roman" panose="02020603050405020304" pitchFamily="18" charset="0"/>
                <a:cs typeface="Times New Roman" panose="02020603050405020304" pitchFamily="18" charset="0"/>
              </a:rPr>
              <a:t>SVN</a:t>
            </a:r>
          </a:p>
          <a:p>
            <a:pPr lvl="1"/>
            <a:r>
              <a:rPr lang="en-US" sz="2400" b="1">
                <a:solidFill>
                  <a:schemeClr val="tx2"/>
                </a:solidFill>
                <a:latin typeface="Times New Roman" panose="02020603050405020304" pitchFamily="18" charset="0"/>
                <a:cs typeface="Times New Roman" panose="02020603050405020304" pitchFamily="18" charset="0"/>
              </a:rPr>
              <a:t>SVN(</a:t>
            </a:r>
            <a:r>
              <a:rPr lang="en-US" sz="2400">
                <a:solidFill>
                  <a:schemeClr val="tx2"/>
                </a:solidFill>
                <a:latin typeface="Times New Roman" panose="02020603050405020304" pitchFamily="18" charset="0"/>
                <a:cs typeface="Times New Roman" panose="02020603050405020304" pitchFamily="18" charset="0"/>
              </a:rPr>
              <a:t>viết tắt của </a:t>
            </a:r>
            <a:r>
              <a:rPr lang="vi-VN" sz="2400">
                <a:solidFill>
                  <a:schemeClr val="tx2"/>
                </a:solidFill>
                <a:latin typeface="Times New Roman" panose="02020603050405020304" pitchFamily="18" charset="0"/>
                <a:cs typeface="Times New Roman" panose="02020603050405020304" pitchFamily="18" charset="0"/>
              </a:rPr>
              <a:t>Subversion</a:t>
            </a:r>
            <a:r>
              <a:rPr lang="en-US" sz="2400">
                <a:solidFill>
                  <a:schemeClr val="tx2"/>
                </a:solidFill>
                <a:latin typeface="Times New Roman" panose="02020603050405020304" pitchFamily="18" charset="0"/>
                <a:cs typeface="Times New Roman" panose="02020603050405020304" pitchFamily="18" charset="0"/>
              </a:rPr>
              <a:t> là một hệ thống quản lý version control system-VCS)</a:t>
            </a:r>
            <a:endParaRPr lang="vi-VN" sz="2400">
              <a:solidFill>
                <a:schemeClr val="tx2"/>
              </a:solidFill>
              <a:latin typeface="Times New Roman" panose="02020603050405020304" pitchFamily="18" charset="0"/>
              <a:cs typeface="Times New Roman" panose="02020603050405020304" pitchFamily="18" charset="0"/>
            </a:endParaRPr>
          </a:p>
          <a:p>
            <a:pPr lvl="1"/>
            <a:r>
              <a:rPr lang="en-US" sz="2400">
                <a:solidFill>
                  <a:schemeClr val="tx2"/>
                </a:solidFill>
                <a:latin typeface="Times New Roman" panose="02020603050405020304" pitchFamily="18" charset="0"/>
                <a:cs typeface="Times New Roman" panose="02020603050405020304" pitchFamily="18" charset="0"/>
              </a:rPr>
              <a:t>Nó là 1 hệ thống quản lý phiên bản tập trung</a:t>
            </a:r>
            <a:endParaRPr lang="vi-VN" sz="2400">
              <a:solidFill>
                <a:schemeClr val="tx2"/>
              </a:solidFill>
              <a:latin typeface="Times New Roman" panose="02020603050405020304" pitchFamily="18" charset="0"/>
              <a:cs typeface="Times New Roman" panose="02020603050405020304" pitchFamily="18" charset="0"/>
            </a:endParaRPr>
          </a:p>
          <a:p>
            <a:pPr lvl="1"/>
            <a:r>
              <a:rPr lang="vi-VN" sz="2400">
                <a:solidFill>
                  <a:schemeClr val="tx2"/>
                </a:solidFill>
                <a:latin typeface="Times New Roman" panose="02020603050405020304" pitchFamily="18" charset="0"/>
                <a:cs typeface="Times New Roman" panose="02020603050405020304" pitchFamily="18" charset="0"/>
              </a:rPr>
              <a:t>SVN Subversion là hệ thống quản lý phiên bản mạnh mẽ, hữu dụng, và linh hoạt.</a:t>
            </a:r>
          </a:p>
          <a:p>
            <a:pPr lvl="1"/>
            <a:r>
              <a:rPr lang="vi-VN" sz="2400">
                <a:solidFill>
                  <a:schemeClr val="tx2"/>
                </a:solidFill>
                <a:latin typeface="Times New Roman" panose="02020603050405020304" pitchFamily="18" charset="0"/>
                <a:cs typeface="Times New Roman" panose="02020603050405020304" pitchFamily="18" charset="0"/>
              </a:rPr>
              <a:t> Tích hợp vào Windows explorer, mỗi khi cập nhật phải vào đúng thư mục rồi cập nhật, rất bất tiện</a:t>
            </a:r>
            <a:br>
              <a:rPr lang="vi-VN" sz="2400">
                <a:solidFill>
                  <a:schemeClr val="tx2"/>
                </a:solidFill>
                <a:latin typeface="Times New Roman" panose="02020603050405020304" pitchFamily="18" charset="0"/>
                <a:cs typeface="Times New Roman" panose="02020603050405020304" pitchFamily="18" charset="0"/>
              </a:rPr>
            </a:br>
            <a:r>
              <a:rPr lang="vi-VN" sz="2400">
                <a:solidFill>
                  <a:schemeClr val="tx2"/>
                </a:solidFill>
                <a:latin typeface="Times New Roman" panose="02020603050405020304" pitchFamily="18" charset="0"/>
                <a:cs typeface="Times New Roman" panose="02020603050405020304" pitchFamily="18" charset="0"/>
              </a:rPr>
              <a:t>( nếu muốn tích hợp vào trong Visual studio thì bạn phải cài đặt thêm Visual SVN, cái này phải tốn tiền mua)</a:t>
            </a:r>
          </a:p>
        </p:txBody>
      </p:sp>
      <p:sp>
        <p:nvSpPr>
          <p:cNvPr id="5" name="Slide Number Placeholder 4"/>
          <p:cNvSpPr>
            <a:spLocks noGrp="1"/>
          </p:cNvSpPr>
          <p:nvPr>
            <p:ph type="sldNum" sz="quarter" idx="12"/>
          </p:nvPr>
        </p:nvSpPr>
        <p:spPr/>
        <p:txBody>
          <a:bodyPr/>
          <a:lstStyle/>
          <a:p>
            <a:fld id="{022B156B-59AE-415F-B24B-8756D48BB977}" type="slidenum">
              <a:rPr lang="vi-VN" smtClean="0"/>
              <a:t>18</a:t>
            </a:fld>
            <a:endParaRPr lang="vi-VN"/>
          </a:p>
        </p:txBody>
      </p:sp>
    </p:spTree>
    <p:extLst>
      <p:ext uri="{BB962C8B-B14F-4D97-AF65-F5344CB8AC3E}">
        <p14:creationId xmlns:p14="http://schemas.microsoft.com/office/powerpoint/2010/main" val="246717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845127"/>
            <a:ext cx="10058403" cy="678872"/>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
        <p:nvSpPr>
          <p:cNvPr id="3" name="Content Placeholder 2"/>
          <p:cNvSpPr>
            <a:spLocks noGrp="1"/>
          </p:cNvSpPr>
          <p:nvPr>
            <p:ph sz="half" idx="1"/>
          </p:nvPr>
        </p:nvSpPr>
        <p:spPr>
          <a:xfrm>
            <a:off x="1065213" y="2171989"/>
            <a:ext cx="10058402" cy="3092739"/>
          </a:xfrm>
        </p:spPr>
        <p:txBody>
          <a:bodyPr>
            <a:noAutofit/>
          </a:bodyPr>
          <a:lstStyle/>
          <a:p>
            <a:pPr lvl="1"/>
            <a:r>
              <a:rPr lang="vi-VN" sz="2400">
                <a:solidFill>
                  <a:schemeClr val="tx2"/>
                </a:solidFill>
                <a:latin typeface="Times New Roman" panose="02020603050405020304" pitchFamily="18" charset="0"/>
                <a:cs typeface="Times New Roman" panose="02020603050405020304" pitchFamily="18" charset="0"/>
              </a:rPr>
              <a:t>Không phép bạn cài đặt nhiều loại "tiến trình công việc" (workflow)</a:t>
            </a:r>
          </a:p>
          <a:p>
            <a:pPr lvl="1"/>
            <a:r>
              <a:rPr lang="vi-VN" sz="2400">
                <a:solidFill>
                  <a:schemeClr val="tx2"/>
                </a:solidFill>
                <a:latin typeface="Times New Roman" panose="02020603050405020304" pitchFamily="18" charset="0"/>
                <a:cs typeface="Times New Roman" panose="02020603050405020304" pitchFamily="18" charset="0"/>
              </a:rPr>
              <a:t>SVN có khả năng xử lý các cấu trúc lồng nhau của các dự án và các gói Java</a:t>
            </a:r>
          </a:p>
          <a:p>
            <a:pPr lvl="1"/>
            <a:r>
              <a:rPr lang="vi-VN" sz="2400">
                <a:solidFill>
                  <a:schemeClr val="tx2"/>
                </a:solidFill>
                <a:latin typeface="Times New Roman" panose="02020603050405020304" pitchFamily="18" charset="0"/>
                <a:cs typeface="Times New Roman" panose="02020603050405020304" pitchFamily="18" charset="0"/>
              </a:rPr>
              <a:t>Rất dễ bị xung đột (conflic) nếu sửa file mà không update trước, nếu đã bị conflic thì bạn phải mở chức so sánh 2 phiên bản rồi tiến hành sửa</a:t>
            </a:r>
          </a:p>
          <a:p>
            <a:pPr lvl="1"/>
            <a:r>
              <a:rPr lang="vi-VN" sz="2400">
                <a:solidFill>
                  <a:schemeClr val="tx2"/>
                </a:solidFill>
                <a:latin typeface="Times New Roman" panose="02020603050405020304" pitchFamily="18" charset="0"/>
                <a:cs typeface="Times New Roman" panose="02020603050405020304" pitchFamily="18" charset="0"/>
              </a:rPr>
              <a:t>SVN Subversion quản lý tập tin và thư mục theo thời gian</a:t>
            </a:r>
          </a:p>
        </p:txBody>
      </p:sp>
      <p:sp>
        <p:nvSpPr>
          <p:cNvPr id="5" name="Slide Number Placeholder 4"/>
          <p:cNvSpPr>
            <a:spLocks noGrp="1"/>
          </p:cNvSpPr>
          <p:nvPr>
            <p:ph type="sldNum" sz="quarter" idx="12"/>
          </p:nvPr>
        </p:nvSpPr>
        <p:spPr/>
        <p:txBody>
          <a:bodyPr/>
          <a:lstStyle/>
          <a:p>
            <a:fld id="{022B156B-59AE-415F-B24B-8756D48BB977}" type="slidenum">
              <a:rPr lang="vi-VN" smtClean="0"/>
              <a:t>19</a:t>
            </a:fld>
            <a:endParaRPr lang="vi-VN"/>
          </a:p>
        </p:txBody>
      </p:sp>
    </p:spTree>
    <p:extLst>
      <p:ext uri="{BB962C8B-B14F-4D97-AF65-F5344CB8AC3E}">
        <p14:creationId xmlns:p14="http://schemas.microsoft.com/office/powerpoint/2010/main" val="320000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pPr algn="ctr">
              <a:lnSpc>
                <a:spcPct val="200000"/>
              </a:lnSpc>
            </a:pPr>
            <a:r>
              <a:rPr lang="vi-VN" sz="4400" b="1" dirty="0">
                <a:solidFill>
                  <a:srgbClr val="F3771A"/>
                </a:solidFill>
                <a:latin typeface="Tahoma" panose="020B0604030504040204" pitchFamily="34" charset="0"/>
                <a:ea typeface="Tahoma" panose="020B0604030504040204" pitchFamily="34" charset="0"/>
                <a:cs typeface="Tahoma" panose="020B0604030504040204" pitchFamily="34" charset="0"/>
              </a:rPr>
              <a:t>Thành </a:t>
            </a:r>
            <a:r>
              <a:rPr lang="en-US" sz="4400" b="1" dirty="0">
                <a:solidFill>
                  <a:srgbClr val="F3771A"/>
                </a:solidFill>
                <a:latin typeface="Tahoma" panose="020B0604030504040204" pitchFamily="34" charset="0"/>
                <a:ea typeface="Tahoma" panose="020B0604030504040204" pitchFamily="34" charset="0"/>
                <a:cs typeface="Tahoma" panose="020B0604030504040204" pitchFamily="34" charset="0"/>
              </a:rPr>
              <a:t>v</a:t>
            </a:r>
            <a:r>
              <a:rPr lang="vi-VN" sz="4400" b="1" dirty="0">
                <a:solidFill>
                  <a:srgbClr val="F3771A"/>
                </a:solidFill>
                <a:latin typeface="Tahoma" panose="020B0604030504040204" pitchFamily="34" charset="0"/>
                <a:ea typeface="Tahoma" panose="020B0604030504040204" pitchFamily="34" charset="0"/>
                <a:cs typeface="Tahoma" panose="020B0604030504040204" pitchFamily="34" charset="0"/>
              </a:rPr>
              <a:t>iên </a:t>
            </a:r>
            <a:r>
              <a:rPr lang="en-US" sz="4400" b="1" dirty="0">
                <a:solidFill>
                  <a:srgbClr val="F3771A"/>
                </a:solidFill>
                <a:latin typeface="Tahoma" panose="020B0604030504040204" pitchFamily="34" charset="0"/>
                <a:ea typeface="Tahoma" panose="020B0604030504040204" pitchFamily="34" charset="0"/>
                <a:cs typeface="Tahoma" panose="020B0604030504040204" pitchFamily="34" charset="0"/>
              </a:rPr>
              <a:t>t</a:t>
            </a:r>
            <a:r>
              <a:rPr lang="vi-VN" sz="4400" b="1" dirty="0">
                <a:solidFill>
                  <a:srgbClr val="F3771A"/>
                </a:solidFill>
                <a:latin typeface="Tahoma" panose="020B0604030504040204" pitchFamily="34" charset="0"/>
                <a:ea typeface="Tahoma" panose="020B0604030504040204" pitchFamily="34" charset="0"/>
                <a:cs typeface="Tahoma" panose="020B0604030504040204" pitchFamily="34" charset="0"/>
              </a:rPr>
              <a:t>rong </a:t>
            </a:r>
            <a:r>
              <a:rPr lang="en-US" sz="4400" b="1" dirty="0">
                <a:solidFill>
                  <a:srgbClr val="F3771A"/>
                </a:solidFill>
                <a:latin typeface="Tahoma" panose="020B0604030504040204" pitchFamily="34" charset="0"/>
                <a:ea typeface="Tahoma" panose="020B0604030504040204" pitchFamily="34" charset="0"/>
                <a:cs typeface="Tahoma" panose="020B0604030504040204" pitchFamily="34" charset="0"/>
              </a:rPr>
              <a:t>n</a:t>
            </a:r>
            <a:r>
              <a:rPr lang="vi-VN" sz="4400" b="1" dirty="0">
                <a:solidFill>
                  <a:srgbClr val="F3771A"/>
                </a:solidFill>
                <a:latin typeface="Tahoma" panose="020B0604030504040204" pitchFamily="34" charset="0"/>
                <a:ea typeface="Tahoma" panose="020B0604030504040204" pitchFamily="34" charset="0"/>
                <a:cs typeface="Tahoma" panose="020B0604030504040204" pitchFamily="34" charset="0"/>
              </a:rPr>
              <a:t>hóm</a:t>
            </a:r>
          </a:p>
        </p:txBody>
      </p:sp>
      <p:sp>
        <p:nvSpPr>
          <p:cNvPr id="4" name="Chỗ dành sẵn cho Nội dung 3"/>
          <p:cNvSpPr>
            <a:spLocks noGrp="1"/>
          </p:cNvSpPr>
          <p:nvPr>
            <p:ph sz="half" idx="2"/>
          </p:nvPr>
        </p:nvSpPr>
        <p:spPr>
          <a:xfrm>
            <a:off x="4221008" y="1781019"/>
            <a:ext cx="3746809" cy="2319925"/>
          </a:xfrm>
          <a:ln>
            <a:noFill/>
          </a:ln>
        </p:spPr>
        <p:txBody>
          <a:bodyPr vert="horz" lIns="91440" tIns="45720" rIns="91440" bIns="45720" rtlCol="0" anchor="t">
            <a:normAutofit fontScale="70000" lnSpcReduction="20000"/>
          </a:bodyPr>
          <a:lstStyle/>
          <a:p>
            <a:pPr>
              <a:buFont typeface="Wingdings" panose="05000000000000000000" pitchFamily="2" charset="2"/>
              <a:buChar char="v"/>
            </a:pPr>
            <a:r>
              <a:rPr lang="vi-VN" sz="2800" smtClean="0">
                <a:solidFill>
                  <a:srgbClr val="000000"/>
                </a:solidFill>
                <a:latin typeface="Tahoma" panose="020B0604030504040204" pitchFamily="34" charset="0"/>
                <a:ea typeface="Tahoma" panose="020B0604030504040204" pitchFamily="34" charset="0"/>
                <a:cs typeface="Tahoma" panose="020B0604030504040204" pitchFamily="34" charset="0"/>
              </a:rPr>
              <a:t>Nguyễn Ngọc Anh</a:t>
            </a: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v"/>
            </a:pPr>
            <a:r>
              <a:rPr lang="vi-VN" sz="2800" smtClean="0">
                <a:solidFill>
                  <a:srgbClr val="000000"/>
                </a:solidFill>
                <a:latin typeface="Tahoma" panose="020B0604030504040204" pitchFamily="34" charset="0"/>
                <a:ea typeface="Tahoma" panose="020B0604030504040204" pitchFamily="34" charset="0"/>
                <a:cs typeface="Tahoma" panose="020B0604030504040204" pitchFamily="34" charset="0"/>
              </a:rPr>
              <a:t>Nguyễn Đức Hạnh</a:t>
            </a:r>
            <a:endParaRPr lang="vi-VN" sz="28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vi-VN" sz="2800" smtClean="0">
                <a:solidFill>
                  <a:srgbClr val="000000"/>
                </a:solidFill>
                <a:latin typeface="Tahoma" panose="020B0604030504040204" pitchFamily="34" charset="0"/>
                <a:ea typeface="Tahoma" panose="020B0604030504040204" pitchFamily="34" charset="0"/>
                <a:cs typeface="Tahoma" panose="020B0604030504040204" pitchFamily="34" charset="0"/>
              </a:rPr>
              <a:t>Thân Văn Lực</a:t>
            </a:r>
          </a:p>
          <a:p>
            <a:pPr>
              <a:buFont typeface="Wingdings" panose="05000000000000000000" pitchFamily="2" charset="2"/>
              <a:buChar char="v"/>
            </a:pPr>
            <a:r>
              <a:rPr lang="vi-VN" sz="2800" smtClean="0">
                <a:solidFill>
                  <a:srgbClr val="000000"/>
                </a:solidFill>
                <a:latin typeface="Tahoma" panose="020B0604030504040204" pitchFamily="34" charset="0"/>
                <a:ea typeface="Tahoma" panose="020B0604030504040204" pitchFamily="34" charset="0"/>
                <a:cs typeface="Tahoma" panose="020B0604030504040204" pitchFamily="34" charset="0"/>
              </a:rPr>
              <a:t>Dương Văn Sơn</a:t>
            </a:r>
          </a:p>
          <a:p>
            <a:pPr>
              <a:buFont typeface="Wingdings" panose="05000000000000000000" pitchFamily="2" charset="2"/>
              <a:buChar char="v"/>
            </a:pPr>
            <a:r>
              <a:rPr lang="vi-VN" sz="2800" smtClean="0">
                <a:solidFill>
                  <a:srgbClr val="000000"/>
                </a:solidFill>
                <a:latin typeface="Tahoma" panose="020B0604030504040204" pitchFamily="34" charset="0"/>
                <a:ea typeface="Tahoma" panose="020B0604030504040204" pitchFamily="34" charset="0"/>
                <a:cs typeface="Tahoma" panose="020B0604030504040204" pitchFamily="34" charset="0"/>
              </a:rPr>
              <a:t>Nguyễn Đức Trọng</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022B156B-59AE-415F-B24B-8756D48BB977}" type="slidenum">
              <a:rPr lang="vi-VN" smtClean="0"/>
              <a:t>2</a:t>
            </a:fld>
            <a:endParaRPr lang="vi-VN"/>
          </a:p>
        </p:txBody>
      </p:sp>
    </p:spTree>
    <p:extLst>
      <p:ext uri="{BB962C8B-B14F-4D97-AF65-F5344CB8AC3E}">
        <p14:creationId xmlns:p14="http://schemas.microsoft.com/office/powerpoint/2010/main" val="308107410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872836"/>
            <a:ext cx="10058403" cy="651164"/>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
        <p:nvSpPr>
          <p:cNvPr id="3" name="Content Placeholder 2"/>
          <p:cNvSpPr>
            <a:spLocks noGrp="1"/>
          </p:cNvSpPr>
          <p:nvPr>
            <p:ph sz="half" idx="1"/>
          </p:nvPr>
        </p:nvSpPr>
        <p:spPr>
          <a:xfrm>
            <a:off x="1065213" y="2033444"/>
            <a:ext cx="10058402" cy="3466811"/>
          </a:xfrm>
        </p:spPr>
        <p:txBody>
          <a:bodyPr>
            <a:normAutofit/>
          </a:bodyPr>
          <a:lstStyle/>
          <a:p>
            <a:pPr lvl="1"/>
            <a:r>
              <a:rPr lang="vi-VN" sz="2400">
                <a:solidFill>
                  <a:schemeClr val="tx2"/>
                </a:solidFill>
                <a:latin typeface="Times New Roman" panose="02020603050405020304" pitchFamily="18" charset="0"/>
                <a:cs typeface="Times New Roman" panose="02020603050405020304" pitchFamily="18" charset="0"/>
              </a:rPr>
              <a:t>SVN Subversion giống như một hệ thống file server mà các client có thể download và upload file một cách bình thường.</a:t>
            </a:r>
          </a:p>
          <a:p>
            <a:pPr lvl="1"/>
            <a:r>
              <a:rPr lang="vi-VN" sz="2400">
                <a:solidFill>
                  <a:schemeClr val="tx2"/>
                </a:solidFill>
                <a:latin typeface="Times New Roman" panose="02020603050405020304" pitchFamily="18" charset="0"/>
                <a:cs typeface="Times New Roman" panose="02020603050405020304" pitchFamily="18" charset="0"/>
              </a:rPr>
              <a:t>Điểm đặt biệt của SVN Subversion là nó lưu lại tất cả những gì thay đổi trên hệ thống file: file nào đã bị thay đổi lúc nào, thay đổi như thế nào, và ai đã thay đổi nó.</a:t>
            </a:r>
          </a:p>
          <a:p>
            <a:pPr lvl="1"/>
            <a:r>
              <a:rPr lang="vi-VN" sz="2400">
                <a:solidFill>
                  <a:schemeClr val="tx2"/>
                </a:solidFill>
                <a:latin typeface="Times New Roman" panose="02020603050405020304" pitchFamily="18" charset="0"/>
                <a:cs typeface="Times New Roman" panose="02020603050405020304" pitchFamily="18" charset="0"/>
              </a:rPr>
              <a:t>SVN Subversion cũng cho phép recover lại những version cũ một cách chính xác. Các chức năng này giúp cho việc làm việc nhóm trở nên hiệu quả và an toàn hơn rất nhiều.</a:t>
            </a:r>
          </a:p>
        </p:txBody>
      </p:sp>
      <p:sp>
        <p:nvSpPr>
          <p:cNvPr id="5" name="Slide Number Placeholder 4"/>
          <p:cNvSpPr>
            <a:spLocks noGrp="1"/>
          </p:cNvSpPr>
          <p:nvPr>
            <p:ph type="sldNum" sz="quarter" idx="12"/>
          </p:nvPr>
        </p:nvSpPr>
        <p:spPr/>
        <p:txBody>
          <a:bodyPr/>
          <a:lstStyle/>
          <a:p>
            <a:fld id="{022B156B-59AE-415F-B24B-8756D48BB977}" type="slidenum">
              <a:rPr lang="vi-VN" smtClean="0"/>
              <a:t>20</a:t>
            </a:fld>
            <a:endParaRPr lang="vi-VN"/>
          </a:p>
        </p:txBody>
      </p:sp>
    </p:spTree>
    <p:extLst>
      <p:ext uri="{BB962C8B-B14F-4D97-AF65-F5344CB8AC3E}">
        <p14:creationId xmlns:p14="http://schemas.microsoft.com/office/powerpoint/2010/main" val="257165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1825625"/>
            <a:ext cx="10058402" cy="4187952"/>
          </a:xfrm>
        </p:spPr>
        <p:txBody>
          <a:bodyPr/>
          <a:lstStyle/>
          <a:p>
            <a:pPr>
              <a:buFont typeface="Wingdings" panose="05000000000000000000" pitchFamily="2" charset="2"/>
              <a:buChar char="v"/>
            </a:pPr>
            <a:r>
              <a:rPr lang="en-US" b="1">
                <a:solidFill>
                  <a:schemeClr val="tx2"/>
                </a:solidFill>
                <a:latin typeface="Times New Roman" panose="02020603050405020304" pitchFamily="18" charset="0"/>
                <a:cs typeface="Times New Roman" panose="02020603050405020304" pitchFamily="18" charset="0"/>
              </a:rPr>
              <a:t>ViSual SourceSafe</a:t>
            </a:r>
          </a:p>
          <a:p>
            <a:pPr lvl="1"/>
            <a:r>
              <a:rPr lang="en-US" sz="2400">
                <a:solidFill>
                  <a:schemeClr val="tx2"/>
                </a:solidFill>
                <a:latin typeface="Times New Roman" panose="02020603050405020304" pitchFamily="18" charset="0"/>
                <a:cs typeface="Times New Roman" panose="02020603050405020304" pitchFamily="18" charset="0"/>
              </a:rPr>
              <a:t>ViSual SourceSafe (viết tắt là VSS)</a:t>
            </a:r>
            <a:endParaRPr lang="vi-VN" sz="2400">
              <a:solidFill>
                <a:schemeClr val="tx2"/>
              </a:solidFill>
              <a:latin typeface="Times New Roman" panose="02020603050405020304" pitchFamily="18" charset="0"/>
              <a:cs typeface="Times New Roman" panose="02020603050405020304" pitchFamily="18" charset="0"/>
            </a:endParaRPr>
          </a:p>
          <a:p>
            <a:pPr lvl="1"/>
            <a:r>
              <a:rPr lang="en-US" sz="2400">
                <a:solidFill>
                  <a:schemeClr val="tx2"/>
                </a:solidFill>
                <a:latin typeface="Times New Roman" panose="02020603050405020304" pitchFamily="18" charset="0"/>
                <a:cs typeface="Times New Roman" panose="02020603050405020304" pitchFamily="18" charset="0"/>
              </a:rPr>
              <a:t>Nó là 1 phần mềm để quản lý mã nguồn bằng cách tạo thư viện ảo cho các tập tin trên máy tính</a:t>
            </a:r>
            <a:endParaRPr lang="vi-VN" sz="2400">
              <a:solidFill>
                <a:schemeClr val="tx2"/>
              </a:solidFill>
              <a:latin typeface="Times New Roman" panose="02020603050405020304" pitchFamily="18" charset="0"/>
              <a:cs typeface="Times New Roman" panose="02020603050405020304" pitchFamily="18" charset="0"/>
            </a:endParaRPr>
          </a:p>
          <a:p>
            <a:pPr lvl="1"/>
            <a:r>
              <a:rPr lang="vi-VN" sz="2400">
                <a:solidFill>
                  <a:schemeClr val="tx2"/>
                </a:solidFill>
                <a:latin typeface="Times New Roman" panose="02020603050405020304" pitchFamily="18" charset="0"/>
                <a:cs typeface="Times New Roman" panose="02020603050405020304" pitchFamily="18" charset="0"/>
              </a:rPr>
              <a:t>Được tích hợp sẵn vào Visual studio nên xài rất thuận tiện </a:t>
            </a:r>
          </a:p>
          <a:p>
            <a:pPr lvl="1"/>
            <a:r>
              <a:rPr lang="vi-VN" sz="2400">
                <a:solidFill>
                  <a:schemeClr val="tx2"/>
                </a:solidFill>
                <a:latin typeface="Times New Roman" panose="02020603050405020304" pitchFamily="18" charset="0"/>
                <a:cs typeface="Times New Roman" panose="02020603050405020304" pitchFamily="18" charset="0"/>
              </a:rPr>
              <a:t>Sử dụng 2 cơ chế là check in 1 người và nhiều người ( nếu 1 người check in thì người khác ko thể checkin, do đó sẽ không bị vấn đề conflic)</a:t>
            </a:r>
          </a:p>
          <a:p>
            <a:pPr lvl="1">
              <a:buFont typeface="Wingdings" panose="05000000000000000000" pitchFamily="2" charset="2"/>
              <a:buChar char="§"/>
            </a:pPr>
            <a:endParaRPr lang="vi-VN">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2B156B-59AE-415F-B24B-8756D48BB977}" type="slidenum">
              <a:rPr lang="vi-VN" smtClean="0"/>
              <a:t>21</a:t>
            </a:fld>
            <a:endParaRPr lang="vi-VN"/>
          </a:p>
        </p:txBody>
      </p:sp>
      <p:sp>
        <p:nvSpPr>
          <p:cNvPr id="6" name="Title 1"/>
          <p:cNvSpPr>
            <a:spLocks noGrp="1"/>
          </p:cNvSpPr>
          <p:nvPr>
            <p:ph type="title"/>
          </p:nvPr>
        </p:nvSpPr>
        <p:spPr>
          <a:xfrm>
            <a:off x="1065212" y="872836"/>
            <a:ext cx="10058403" cy="651164"/>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Tree>
    <p:extLst>
      <p:ext uri="{BB962C8B-B14F-4D97-AF65-F5344CB8AC3E}">
        <p14:creationId xmlns:p14="http://schemas.microsoft.com/office/powerpoint/2010/main" val="68374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2310534"/>
            <a:ext cx="10058402" cy="2552411"/>
          </a:xfrm>
        </p:spPr>
        <p:txBody>
          <a:bodyPr/>
          <a:lstStyle/>
          <a:p>
            <a:pPr lvl="1"/>
            <a:r>
              <a:rPr lang="en-US" sz="2400">
                <a:solidFill>
                  <a:schemeClr val="tx2"/>
                </a:solidFill>
                <a:latin typeface="Times New Roman" panose="02020603050405020304" pitchFamily="18" charset="0"/>
                <a:cs typeface="Times New Roman" panose="02020603050405020304" pitchFamily="18" charset="0"/>
              </a:rPr>
              <a:t>VSS không có khả năng sử lý các cấu trúc lông nhau của các dự án và các gói Java</a:t>
            </a:r>
            <a:endParaRPr lang="vi-VN" sz="2400">
              <a:solidFill>
                <a:schemeClr val="tx2"/>
              </a:solidFill>
              <a:latin typeface="Times New Roman" panose="02020603050405020304" pitchFamily="18" charset="0"/>
              <a:cs typeface="Times New Roman" panose="02020603050405020304" pitchFamily="18" charset="0"/>
            </a:endParaRPr>
          </a:p>
          <a:p>
            <a:pPr lvl="1"/>
            <a:r>
              <a:rPr lang="vi-VN" sz="2400">
                <a:solidFill>
                  <a:schemeClr val="tx2"/>
                </a:solidFill>
                <a:latin typeface="Times New Roman" panose="02020603050405020304" pitchFamily="18" charset="0"/>
                <a:cs typeface="Times New Roman" panose="02020603050405020304" pitchFamily="18" charset="0"/>
              </a:rPr>
              <a:t>không được phát triển từ lâu</a:t>
            </a:r>
          </a:p>
          <a:p>
            <a:pPr lvl="1" fontAlgn="base"/>
            <a:r>
              <a:rPr lang="vi-VN" sz="2400">
                <a:solidFill>
                  <a:schemeClr val="tx2"/>
                </a:solidFill>
                <a:latin typeface="Times New Roman" panose="02020603050405020304" pitchFamily="18" charset="0"/>
                <a:cs typeface="Times New Roman" panose="02020603050405020304" pitchFamily="18" charset="0"/>
              </a:rPr>
              <a:t>Đối với nhóm phát triển nhỏ Microsoft, VSS là rất dễ dàng để thực hiện giải pháp, trong đó giải pháp thay thế là không thể kiểm soát VERSION.</a:t>
            </a:r>
          </a:p>
          <a:p>
            <a:endParaRPr lang="vi-VN"/>
          </a:p>
        </p:txBody>
      </p:sp>
      <p:sp>
        <p:nvSpPr>
          <p:cNvPr id="5" name="Slide Number Placeholder 4"/>
          <p:cNvSpPr>
            <a:spLocks noGrp="1"/>
          </p:cNvSpPr>
          <p:nvPr>
            <p:ph type="sldNum" sz="quarter" idx="12"/>
          </p:nvPr>
        </p:nvSpPr>
        <p:spPr/>
        <p:txBody>
          <a:bodyPr/>
          <a:lstStyle/>
          <a:p>
            <a:fld id="{022B156B-59AE-415F-B24B-8756D48BB977}" type="slidenum">
              <a:rPr lang="vi-VN" smtClean="0"/>
              <a:t>22</a:t>
            </a:fld>
            <a:endParaRPr lang="vi-VN"/>
          </a:p>
        </p:txBody>
      </p:sp>
      <p:sp>
        <p:nvSpPr>
          <p:cNvPr id="6" name="Title 1"/>
          <p:cNvSpPr>
            <a:spLocks noGrp="1"/>
          </p:cNvSpPr>
          <p:nvPr>
            <p:ph type="title"/>
          </p:nvPr>
        </p:nvSpPr>
        <p:spPr>
          <a:xfrm>
            <a:off x="1065212" y="914400"/>
            <a:ext cx="10058403" cy="609600"/>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Tree>
    <p:extLst>
      <p:ext uri="{BB962C8B-B14F-4D97-AF65-F5344CB8AC3E}">
        <p14:creationId xmlns:p14="http://schemas.microsoft.com/office/powerpoint/2010/main" val="207995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2338244"/>
            <a:ext cx="10058402" cy="2649393"/>
          </a:xfrm>
        </p:spPr>
        <p:txBody>
          <a:bodyPr>
            <a:normAutofit/>
          </a:bodyPr>
          <a:lstStyle/>
          <a:p>
            <a:pPr lvl="1" fontAlgn="base"/>
            <a:r>
              <a:rPr lang="vi-VN" sz="2400">
                <a:solidFill>
                  <a:schemeClr val="tx2"/>
                </a:solidFill>
                <a:latin typeface="Times New Roman" panose="02020603050405020304" pitchFamily="18" charset="0"/>
                <a:cs typeface="Times New Roman" panose="02020603050405020304" pitchFamily="18" charset="0"/>
              </a:rPr>
              <a:t>VSS không có chi phí, không cần máy chủ (trừ một file chia sẻ).</a:t>
            </a:r>
          </a:p>
          <a:p>
            <a:pPr lvl="1" fontAlgn="base"/>
            <a:r>
              <a:rPr lang="vi-VN" sz="2400">
                <a:solidFill>
                  <a:schemeClr val="tx2"/>
                </a:solidFill>
                <a:latin typeface="Times New Roman" panose="02020603050405020304" pitchFamily="18" charset="0"/>
                <a:cs typeface="Times New Roman" panose="02020603050405020304" pitchFamily="18" charset="0"/>
              </a:rPr>
              <a:t>Thấp nhất demoninator chung.</a:t>
            </a:r>
          </a:p>
          <a:p>
            <a:pPr lvl="1" fontAlgn="base"/>
            <a:r>
              <a:rPr lang="vi-VN" sz="2400">
                <a:solidFill>
                  <a:schemeClr val="tx2"/>
                </a:solidFill>
                <a:latin typeface="Times New Roman" panose="02020603050405020304" pitchFamily="18" charset="0"/>
                <a:cs typeface="Times New Roman" panose="02020603050405020304" pitchFamily="18" charset="0"/>
              </a:rPr>
              <a:t>Nó thường không làm việc, và một số cửa hàng sử dụng nó.</a:t>
            </a:r>
          </a:p>
          <a:p>
            <a:pPr lvl="1" fontAlgn="base"/>
            <a:r>
              <a:rPr lang="vi-VN" sz="2400">
                <a:solidFill>
                  <a:schemeClr val="tx2"/>
                </a:solidFill>
                <a:latin typeface="Times New Roman" panose="02020603050405020304" pitchFamily="18" charset="0"/>
                <a:cs typeface="Times New Roman" panose="02020603050405020304" pitchFamily="18" charset="0"/>
              </a:rPr>
              <a:t>Dễ duy trì phiên bản mới nhất của một tập tin, nhưng lịch sử thường bị hỏng.</a:t>
            </a:r>
          </a:p>
        </p:txBody>
      </p:sp>
      <p:sp>
        <p:nvSpPr>
          <p:cNvPr id="5" name="Slide Number Placeholder 4"/>
          <p:cNvSpPr>
            <a:spLocks noGrp="1"/>
          </p:cNvSpPr>
          <p:nvPr>
            <p:ph type="sldNum" sz="quarter" idx="12"/>
          </p:nvPr>
        </p:nvSpPr>
        <p:spPr/>
        <p:txBody>
          <a:bodyPr/>
          <a:lstStyle/>
          <a:p>
            <a:fld id="{022B156B-59AE-415F-B24B-8756D48BB977}" type="slidenum">
              <a:rPr lang="vi-VN" smtClean="0"/>
              <a:t>23</a:t>
            </a:fld>
            <a:endParaRPr lang="vi-VN"/>
          </a:p>
        </p:txBody>
      </p:sp>
      <p:sp>
        <p:nvSpPr>
          <p:cNvPr id="6" name="Title 1"/>
          <p:cNvSpPr>
            <a:spLocks noGrp="1"/>
          </p:cNvSpPr>
          <p:nvPr>
            <p:ph type="title"/>
          </p:nvPr>
        </p:nvSpPr>
        <p:spPr>
          <a:xfrm>
            <a:off x="1065212" y="886690"/>
            <a:ext cx="10058403" cy="637309"/>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Tree>
    <p:extLst>
      <p:ext uri="{BB962C8B-B14F-4D97-AF65-F5344CB8AC3E}">
        <p14:creationId xmlns:p14="http://schemas.microsoft.com/office/powerpoint/2010/main" val="106212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3" y="2064327"/>
            <a:ext cx="10058402" cy="2341418"/>
          </a:xfrm>
        </p:spPr>
        <p:txBody>
          <a:bodyPr/>
          <a:lstStyle/>
          <a:p>
            <a:pPr>
              <a:buFont typeface="Wingdings" panose="05000000000000000000" pitchFamily="2" charset="2"/>
              <a:buChar char="v"/>
            </a:pPr>
            <a:r>
              <a:rPr lang="en-US" b="1">
                <a:solidFill>
                  <a:schemeClr val="tx2"/>
                </a:solidFill>
                <a:latin typeface="Times New Roman" panose="02020603050405020304" pitchFamily="18" charset="0"/>
                <a:cs typeface="Times New Roman" panose="02020603050405020304" pitchFamily="18" charset="0"/>
              </a:rPr>
              <a:t>DVCS của GitHub</a:t>
            </a:r>
            <a:endParaRPr lang="vi-VN" b="1">
              <a:solidFill>
                <a:schemeClr val="tx2"/>
              </a:solidFill>
              <a:latin typeface="Times New Roman" panose="02020603050405020304" pitchFamily="18" charset="0"/>
              <a:cs typeface="Times New Roman" panose="02020603050405020304" pitchFamily="18" charset="0"/>
            </a:endParaRPr>
          </a:p>
          <a:p>
            <a:pPr lvl="1"/>
            <a:r>
              <a:rPr lang="en-US" sz="2400" b="1">
                <a:solidFill>
                  <a:schemeClr val="tx2"/>
                </a:solidFill>
                <a:latin typeface="Times New Roman" panose="02020603050405020304" pitchFamily="18" charset="0"/>
                <a:cs typeface="Times New Roman" panose="02020603050405020304" pitchFamily="18" charset="0"/>
              </a:rPr>
              <a:t>DVCS</a:t>
            </a:r>
            <a:r>
              <a:rPr lang="en-US" sz="2400">
                <a:solidFill>
                  <a:schemeClr val="tx2"/>
                </a:solidFill>
                <a:latin typeface="Times New Roman" panose="02020603050405020304" pitchFamily="18" charset="0"/>
                <a:cs typeface="Times New Roman" panose="02020603050405020304" pitchFamily="18" charset="0"/>
              </a:rPr>
              <a:t>(viết tắt của </a:t>
            </a:r>
            <a:r>
              <a:rPr lang="vi-VN" sz="2400">
                <a:solidFill>
                  <a:schemeClr val="tx2"/>
                </a:solidFill>
                <a:latin typeface="Times New Roman" panose="02020603050405020304" pitchFamily="18" charset="0"/>
                <a:cs typeface="Times New Roman" panose="02020603050405020304" pitchFamily="18" charset="0"/>
              </a:rPr>
              <a:t>Distributed Version Control Systems </a:t>
            </a:r>
            <a:r>
              <a:rPr lang="en-US" sz="2400">
                <a:solidFill>
                  <a:schemeClr val="tx2"/>
                </a:solidFill>
                <a:latin typeface="Times New Roman" panose="02020603050405020304" pitchFamily="18" charset="0"/>
                <a:cs typeface="Times New Roman" panose="02020603050405020304" pitchFamily="18" charset="0"/>
              </a:rPr>
              <a:t>)</a:t>
            </a:r>
            <a:endParaRPr lang="vi-VN" sz="2400">
              <a:solidFill>
                <a:schemeClr val="tx2"/>
              </a:solidFill>
              <a:latin typeface="Times New Roman" panose="02020603050405020304" pitchFamily="18" charset="0"/>
              <a:cs typeface="Times New Roman" panose="02020603050405020304" pitchFamily="18" charset="0"/>
            </a:endParaRPr>
          </a:p>
          <a:p>
            <a:pPr lvl="1"/>
            <a:r>
              <a:rPr lang="en-US" sz="2400">
                <a:solidFill>
                  <a:schemeClr val="tx2"/>
                </a:solidFill>
                <a:latin typeface="Times New Roman" panose="02020603050405020304" pitchFamily="18" charset="0"/>
                <a:cs typeface="Times New Roman" panose="02020603050405020304" pitchFamily="18" charset="0"/>
              </a:rPr>
              <a:t>Nó là 1 hệ thống quản lý phiên bản phân tán</a:t>
            </a:r>
            <a:endParaRPr lang="vi-VN" sz="2400">
              <a:solidFill>
                <a:schemeClr val="tx2"/>
              </a:solidFill>
              <a:latin typeface="Times New Roman" panose="02020603050405020304" pitchFamily="18" charset="0"/>
              <a:cs typeface="Times New Roman" panose="02020603050405020304" pitchFamily="18" charset="0"/>
            </a:endParaRPr>
          </a:p>
          <a:p>
            <a:pPr lvl="1"/>
            <a:r>
              <a:rPr lang="en-US" sz="2400">
                <a:solidFill>
                  <a:schemeClr val="tx2"/>
                </a:solidFill>
                <a:latin typeface="Times New Roman" panose="02020603050405020304" pitchFamily="18" charset="0"/>
                <a:cs typeface="Times New Roman" panose="02020603050405020304" pitchFamily="18" charset="0"/>
              </a:rPr>
              <a:t>SVN là 1 kho chứa trung tâm còn DVCS là đa kho</a:t>
            </a:r>
            <a:endParaRPr lang="vi-VN" sz="240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2B156B-59AE-415F-B24B-8756D48BB977}" type="slidenum">
              <a:rPr lang="vi-VN" smtClean="0"/>
              <a:t>24</a:t>
            </a:fld>
            <a:endParaRPr lang="vi-VN"/>
          </a:p>
        </p:txBody>
      </p:sp>
      <p:sp>
        <p:nvSpPr>
          <p:cNvPr id="6" name="Title 1"/>
          <p:cNvSpPr>
            <a:spLocks noGrp="1"/>
          </p:cNvSpPr>
          <p:nvPr>
            <p:ph type="title"/>
          </p:nvPr>
        </p:nvSpPr>
        <p:spPr>
          <a:xfrm>
            <a:off x="1065212" y="886690"/>
            <a:ext cx="10058403" cy="637309"/>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Tree>
    <p:extLst>
      <p:ext uri="{BB962C8B-B14F-4D97-AF65-F5344CB8AC3E}">
        <p14:creationId xmlns:p14="http://schemas.microsoft.com/office/powerpoint/2010/main" val="426275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212" y="2075007"/>
            <a:ext cx="10058402" cy="3549939"/>
          </a:xfrm>
        </p:spPr>
        <p:txBody>
          <a:bodyPr>
            <a:normAutofit/>
          </a:bodyPr>
          <a:lstStyle/>
          <a:p>
            <a:pPr lvl="1"/>
            <a:r>
              <a:rPr lang="en-US" sz="2400">
                <a:solidFill>
                  <a:schemeClr val="tx2"/>
                </a:solidFill>
                <a:latin typeface="Times New Roman" panose="02020603050405020304" pitchFamily="18" charset="0"/>
                <a:cs typeface="Times New Roman" panose="02020603050405020304" pitchFamily="18" charset="0"/>
              </a:rPr>
              <a:t>C</a:t>
            </a:r>
            <a:r>
              <a:rPr lang="vi-VN" sz="2400">
                <a:solidFill>
                  <a:schemeClr val="tx2"/>
                </a:solidFill>
                <a:latin typeface="Times New Roman" panose="02020603050405020304" pitchFamily="18" charset="0"/>
                <a:cs typeface="Times New Roman" panose="02020603050405020304" pitchFamily="18" charset="0"/>
              </a:rPr>
              <a:t>ác máy khách không chỉ "check out" phiên bản mới nhất của các tập tin: chúng sao chép (mirror) toàn bộ kho chứa (repository)vì vậy nếu như một máy chủ nào mà các hệ thống quản lý phiên bản này (mỗi máy khách là một hệ thống riêng biệt) đang cộng tác ngừng hoạt động, thì kho chứa từ bất kỳ máy khách nào cũng có thể dùng để sao chép ngược trở lại máy chủ để khôi phục lại toàn bộ hệ thống</a:t>
            </a:r>
          </a:p>
          <a:p>
            <a:pPr lvl="1"/>
            <a:r>
              <a:rPr lang="en-US" sz="2400">
                <a:solidFill>
                  <a:schemeClr val="tx2"/>
                </a:solidFill>
                <a:latin typeface="Times New Roman" panose="02020603050405020304" pitchFamily="18" charset="0"/>
                <a:cs typeface="Times New Roman" panose="02020603050405020304" pitchFamily="18" charset="0"/>
              </a:rPr>
              <a:t>H</a:t>
            </a:r>
            <a:r>
              <a:rPr lang="vi-VN" sz="2400">
                <a:solidFill>
                  <a:schemeClr val="tx2"/>
                </a:solidFill>
                <a:latin typeface="Times New Roman" panose="02020603050405020304" pitchFamily="18" charset="0"/>
                <a:cs typeface="Times New Roman" panose="02020603050405020304" pitchFamily="18" charset="0"/>
              </a:rPr>
              <a:t>ệ thống xử lý rất tốt việc quản lý nhiều kho chứa từ xa</a:t>
            </a:r>
          </a:p>
          <a:p>
            <a:pPr lvl="1"/>
            <a:r>
              <a:rPr lang="en-US" sz="2400">
                <a:solidFill>
                  <a:schemeClr val="tx2"/>
                </a:solidFill>
                <a:latin typeface="Times New Roman" panose="02020603050405020304" pitchFamily="18" charset="0"/>
                <a:cs typeface="Times New Roman" panose="02020603050405020304" pitchFamily="18" charset="0"/>
              </a:rPr>
              <a:t>C</a:t>
            </a:r>
            <a:r>
              <a:rPr lang="vi-VN" sz="2400">
                <a:solidFill>
                  <a:schemeClr val="tx2"/>
                </a:solidFill>
                <a:latin typeface="Times New Roman" panose="02020603050405020304" pitchFamily="18" charset="0"/>
                <a:cs typeface="Times New Roman" panose="02020603050405020304" pitchFamily="18" charset="0"/>
              </a:rPr>
              <a:t>ho phép bạn cài đặt nhiều loại "tiến trình công việc" (workflow)</a:t>
            </a:r>
          </a:p>
        </p:txBody>
      </p:sp>
      <p:sp>
        <p:nvSpPr>
          <p:cNvPr id="5" name="Slide Number Placeholder 4"/>
          <p:cNvSpPr>
            <a:spLocks noGrp="1"/>
          </p:cNvSpPr>
          <p:nvPr>
            <p:ph type="sldNum" sz="quarter" idx="12"/>
          </p:nvPr>
        </p:nvSpPr>
        <p:spPr/>
        <p:txBody>
          <a:bodyPr/>
          <a:lstStyle/>
          <a:p>
            <a:fld id="{022B156B-59AE-415F-B24B-8756D48BB977}" type="slidenum">
              <a:rPr lang="vi-VN" smtClean="0"/>
              <a:t>25</a:t>
            </a:fld>
            <a:endParaRPr lang="vi-VN"/>
          </a:p>
        </p:txBody>
      </p:sp>
      <p:sp>
        <p:nvSpPr>
          <p:cNvPr id="6" name="Title 1"/>
          <p:cNvSpPr>
            <a:spLocks noGrp="1"/>
          </p:cNvSpPr>
          <p:nvPr>
            <p:ph type="title"/>
          </p:nvPr>
        </p:nvSpPr>
        <p:spPr>
          <a:xfrm>
            <a:off x="1065212" y="914400"/>
            <a:ext cx="10058403" cy="609600"/>
          </a:xfrm>
        </p:spPr>
        <p:txBody>
          <a:bodyPr>
            <a:normAutofit/>
          </a:bodyPr>
          <a:lstStyle/>
          <a:p>
            <a:r>
              <a:rPr lang="vi-VN" sz="3200" b="1">
                <a:solidFill>
                  <a:schemeClr val="tx1"/>
                </a:solidFill>
                <a:latin typeface="Times New Roman" panose="02020603050405020304" pitchFamily="18" charset="0"/>
                <a:cs typeface="Times New Roman" panose="02020603050405020304" pitchFamily="18" charset="0"/>
              </a:rPr>
              <a:t>IV. </a:t>
            </a:r>
            <a:r>
              <a:rPr lang="en-US" sz="3200" b="1">
                <a:solidFill>
                  <a:schemeClr val="tx1"/>
                </a:solidFill>
                <a:latin typeface="Times New Roman" panose="02020603050405020304" pitchFamily="18" charset="0"/>
                <a:cs typeface="Times New Roman" panose="02020603050405020304" pitchFamily="18" charset="0"/>
              </a:rPr>
              <a:t>So sánh SVN với GitHub và ViSual SourceSafe (t)</a:t>
            </a:r>
            <a:endParaRPr lang="vi-VN" sz="3200">
              <a:solidFill>
                <a:schemeClr val="tx1"/>
              </a:solidFill>
            </a:endParaRPr>
          </a:p>
        </p:txBody>
      </p:sp>
    </p:spTree>
    <p:extLst>
      <p:ext uri="{BB962C8B-B14F-4D97-AF65-F5344CB8AC3E}">
        <p14:creationId xmlns:p14="http://schemas.microsoft.com/office/powerpoint/2010/main" val="198730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2" y="207300"/>
            <a:ext cx="10058403" cy="734291"/>
          </a:xfrm>
        </p:spPr>
        <p:txBody>
          <a:bodyPr>
            <a:normAutofit/>
          </a:bodyPr>
          <a:lstStyle/>
          <a:p>
            <a:r>
              <a:rPr lang="vi-VN" sz="3200" b="1">
                <a:latin typeface="Times New Roman" panose="02020603050405020304" pitchFamily="18" charset="0"/>
                <a:ea typeface="Tahoma" panose="020B0604030504040204" pitchFamily="34" charset="0"/>
                <a:cs typeface="Times New Roman" panose="02020603050405020304" pitchFamily="18" charset="0"/>
              </a:rPr>
              <a:t>V. Biểu đồ UC</a:t>
            </a:r>
          </a:p>
        </p:txBody>
      </p:sp>
      <p:sp>
        <p:nvSpPr>
          <p:cNvPr id="5" name="Slide Number Placeholder 4"/>
          <p:cNvSpPr>
            <a:spLocks noGrp="1"/>
          </p:cNvSpPr>
          <p:nvPr>
            <p:ph type="sldNum" sz="quarter" idx="12"/>
          </p:nvPr>
        </p:nvSpPr>
        <p:spPr/>
        <p:txBody>
          <a:bodyPr/>
          <a:lstStyle/>
          <a:p>
            <a:fld id="{022B156B-59AE-415F-B24B-8756D48BB977}" type="slidenum">
              <a:rPr lang="vi-VN" smtClean="0"/>
              <a:t>26</a:t>
            </a:fld>
            <a:endParaRPr lang="vi-V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65211" y="941591"/>
            <a:ext cx="10058403" cy="5486399"/>
          </a:xfrm>
          <a:prstGeom prst="rect">
            <a:avLst/>
          </a:prstGeom>
          <a:noFill/>
          <a:ln>
            <a:noFill/>
          </a:ln>
        </p:spPr>
      </p:pic>
    </p:spTree>
    <p:extLst>
      <p:ext uri="{BB962C8B-B14F-4D97-AF65-F5344CB8AC3E}">
        <p14:creationId xmlns:p14="http://schemas.microsoft.com/office/powerpoint/2010/main" val="164013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04010" y="2274849"/>
            <a:ext cx="4594302" cy="2854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46613" y="2185639"/>
            <a:ext cx="7408127" cy="3033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lumMod val="75000"/>
                  </a:schemeClr>
                </a:solidFill>
              </a:rPr>
              <a:t>Thank you!</a:t>
            </a:r>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3</a:t>
            </a:fld>
            <a:endParaRPr lang="vi-VN"/>
          </a:p>
        </p:txBody>
      </p:sp>
      <p:sp>
        <p:nvSpPr>
          <p:cNvPr id="3" name="TextBox 2"/>
          <p:cNvSpPr txBox="1"/>
          <p:nvPr/>
        </p:nvSpPr>
        <p:spPr>
          <a:xfrm>
            <a:off x="624468" y="390293"/>
            <a:ext cx="11296186" cy="3785652"/>
          </a:xfrm>
          <a:prstGeom prst="rect">
            <a:avLst/>
          </a:prstGeom>
          <a:noFill/>
        </p:spPr>
        <p:txBody>
          <a:bodyPr wrap="square" rtlCol="0">
            <a:spAutoFit/>
          </a:bodyPr>
          <a:lstStyle/>
          <a:p>
            <a:r>
              <a:rPr lang="en-US" sz="2400" b="1">
                <a:latin typeface="Tahoma" panose="020B0604030504040204" pitchFamily="34" charset="0"/>
                <a:ea typeface="Tahoma" panose="020B0604030504040204" pitchFamily="34" charset="0"/>
                <a:cs typeface="Tahoma" panose="020B0604030504040204" pitchFamily="34" charset="0"/>
              </a:rPr>
              <a:t>I. 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 và phần mềm nguồn mở nói riêng.</a:t>
            </a:r>
            <a:endParaRPr lang="vi-VN" sz="240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a:t>
            </a:r>
          </a:p>
          <a:p>
            <a:endParaRPr lang="vi-VN" sz="2400" b="1">
              <a:latin typeface="Tahoma" panose="020B0604030504040204" pitchFamily="34" charset="0"/>
              <a:ea typeface="Tahoma" panose="020B0604030504040204" pitchFamily="34" charset="0"/>
              <a:cs typeface="Tahoma" panose="020B0604030504040204" pitchFamily="34" charset="0"/>
            </a:endParaRPr>
          </a:p>
          <a:p>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 Quản lý mã nguồn chủ yếu liên quan đến việc theo dõi các sửa đổi đối với mã. Các công cụ để quản lý mã nguồn đôi khi được gọi là "Hệ thống quản lý mã nguồn" </a:t>
            </a:r>
            <a:r>
              <a:rPr lang="vi-VN" sz="2400" smtClean="0">
                <a:solidFill>
                  <a:schemeClr val="tx2"/>
                </a:solidFill>
                <a:latin typeface="Tahoma" panose="020B0604030504040204" pitchFamily="34" charset="0"/>
                <a:ea typeface="Tahoma" panose="020B0604030504040204" pitchFamily="34" charset="0"/>
                <a:cs typeface="Tahoma" panose="020B0604030504040204" pitchFamily="34" charset="0"/>
              </a:rPr>
              <a:t>, </a:t>
            </a:r>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"Hệ thống kiểm soát phiên bản</a:t>
            </a:r>
            <a:r>
              <a:rPr lang="vi-VN" sz="2400" smtClean="0">
                <a:solidFill>
                  <a:schemeClr val="tx2"/>
                </a:solidFill>
                <a:latin typeface="Tahoma" panose="020B0604030504040204" pitchFamily="34" charset="0"/>
                <a:ea typeface="Tahoma" panose="020B0604030504040204" pitchFamily="34" charset="0"/>
                <a:cs typeface="Tahoma" panose="020B0604030504040204" pitchFamily="34" charset="0"/>
              </a:rPr>
              <a:t>", </a:t>
            </a:r>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"Hệ thống kiểm soát sửa đổi" </a:t>
            </a:r>
            <a:r>
              <a:rPr lang="vi-VN" sz="2400" smtClean="0">
                <a:solidFill>
                  <a:schemeClr val="tx2"/>
                </a:solidFill>
                <a:latin typeface="Tahoma" panose="020B0604030504040204" pitchFamily="34" charset="0"/>
                <a:ea typeface="Tahoma" panose="020B0604030504040204" pitchFamily="34" charset="0"/>
                <a:cs typeface="Tahoma" panose="020B0604030504040204" pitchFamily="34" charset="0"/>
              </a:rPr>
              <a:t>hoặc </a:t>
            </a:r>
            <a:r>
              <a:rPr lang="vi-VN" sz="2400">
                <a:solidFill>
                  <a:schemeClr val="tx2"/>
                </a:solidFill>
                <a:latin typeface="Tahoma" panose="020B0604030504040204" pitchFamily="34" charset="0"/>
                <a:ea typeface="Tahoma" panose="020B0604030504040204" pitchFamily="34" charset="0"/>
                <a:cs typeface="Tahoma" panose="020B0604030504040204" pitchFamily="34" charset="0"/>
              </a:rPr>
              <a:t>đơn giản là "kho mã" tùy thuộc vào các tính năng mà chúng cung cấp hoặc cách chúng được sử dụng. Một "kho lưu trữ" thường đề cập đến một dự án phát triển mã nguồn trong một hệ thống.</a:t>
            </a:r>
          </a:p>
        </p:txBody>
      </p:sp>
    </p:spTree>
    <p:extLst>
      <p:ext uri="{BB962C8B-B14F-4D97-AF65-F5344CB8AC3E}">
        <p14:creationId xmlns:p14="http://schemas.microsoft.com/office/powerpoint/2010/main" val="9539178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4</a:t>
            </a:fld>
            <a:endParaRPr lang="vi-VN"/>
          </a:p>
        </p:txBody>
      </p:sp>
      <p:sp>
        <p:nvSpPr>
          <p:cNvPr id="3" name="Rectangle 2"/>
          <p:cNvSpPr/>
          <p:nvPr/>
        </p:nvSpPr>
        <p:spPr>
          <a:xfrm>
            <a:off x="788636" y="423075"/>
            <a:ext cx="7167347" cy="461665"/>
          </a:xfrm>
          <a:prstGeom prst="rect">
            <a:avLst/>
          </a:prstGeom>
        </p:spPr>
        <p:txBody>
          <a:bodyPr wrap="none">
            <a:spAutoFit/>
          </a:bodyPr>
          <a:lstStyle/>
          <a:p>
            <a:pPr marL="342900" indent="-3429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 (t)</a:t>
            </a:r>
          </a:p>
        </p:txBody>
      </p:sp>
      <p:graphicFrame>
        <p:nvGraphicFramePr>
          <p:cNvPr id="5" name="Diagram 4"/>
          <p:cNvGraphicFramePr/>
          <p:nvPr>
            <p:extLst>
              <p:ext uri="{D42A27DB-BD31-4B8C-83A1-F6EECF244321}">
                <p14:modId xmlns:p14="http://schemas.microsoft.com/office/powerpoint/2010/main" val="774793731"/>
              </p:ext>
            </p:extLst>
          </p:nvPr>
        </p:nvGraphicFramePr>
        <p:xfrm>
          <a:off x="2687986" y="1048215"/>
          <a:ext cx="6913213" cy="439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2071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5</a:t>
            </a:fld>
            <a:endParaRPr lang="vi-VN"/>
          </a:p>
        </p:txBody>
      </p:sp>
      <p:graphicFrame>
        <p:nvGraphicFramePr>
          <p:cNvPr id="7" name="Diagram 6"/>
          <p:cNvGraphicFramePr/>
          <p:nvPr>
            <p:extLst>
              <p:ext uri="{D42A27DB-BD31-4B8C-83A1-F6EECF244321}">
                <p14:modId xmlns:p14="http://schemas.microsoft.com/office/powerpoint/2010/main" val="2543301061"/>
              </p:ext>
            </p:extLst>
          </p:nvPr>
        </p:nvGraphicFramePr>
        <p:xfrm>
          <a:off x="981829" y="1334342"/>
          <a:ext cx="10147088" cy="389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81829" y="333866"/>
            <a:ext cx="7167347" cy="461665"/>
          </a:xfrm>
          <a:prstGeom prst="rect">
            <a:avLst/>
          </a:prstGeom>
        </p:spPr>
        <p:txBody>
          <a:bodyPr wrap="none">
            <a:spAutoFit/>
          </a:bodyPr>
          <a:lstStyle/>
          <a:p>
            <a:pPr marL="342900" indent="-3429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 (t)</a:t>
            </a:r>
          </a:p>
        </p:txBody>
      </p:sp>
    </p:spTree>
    <p:extLst>
      <p:ext uri="{BB962C8B-B14F-4D97-AF65-F5344CB8AC3E}">
        <p14:creationId xmlns:p14="http://schemas.microsoft.com/office/powerpoint/2010/main" val="2053435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6</a:t>
            </a:fld>
            <a:endParaRPr lang="vi-VN"/>
          </a:p>
        </p:txBody>
      </p:sp>
      <p:graphicFrame>
        <p:nvGraphicFramePr>
          <p:cNvPr id="8" name="Diagram 7"/>
          <p:cNvGraphicFramePr/>
          <p:nvPr>
            <p:extLst>
              <p:ext uri="{D42A27DB-BD31-4B8C-83A1-F6EECF244321}">
                <p14:modId xmlns:p14="http://schemas.microsoft.com/office/powerpoint/2010/main" val="327288367"/>
              </p:ext>
            </p:extLst>
          </p:nvPr>
        </p:nvGraphicFramePr>
        <p:xfrm>
          <a:off x="953700" y="691377"/>
          <a:ext cx="10331333" cy="4839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981829" y="333866"/>
            <a:ext cx="7167347" cy="461665"/>
          </a:xfrm>
          <a:prstGeom prst="rect">
            <a:avLst/>
          </a:prstGeom>
        </p:spPr>
        <p:txBody>
          <a:bodyPr wrap="none">
            <a:spAutoFit/>
          </a:bodyPr>
          <a:lstStyle/>
          <a:p>
            <a:pPr marL="342900" indent="-3429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 (t)</a:t>
            </a:r>
          </a:p>
        </p:txBody>
      </p:sp>
    </p:spTree>
    <p:extLst>
      <p:ext uri="{BB962C8B-B14F-4D97-AF65-F5344CB8AC3E}">
        <p14:creationId xmlns:p14="http://schemas.microsoft.com/office/powerpoint/2010/main" val="1948971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7</a:t>
            </a:fld>
            <a:endParaRPr lang="vi-VN"/>
          </a:p>
        </p:txBody>
      </p:sp>
      <p:graphicFrame>
        <p:nvGraphicFramePr>
          <p:cNvPr id="11" name="Diagram 10"/>
          <p:cNvGraphicFramePr/>
          <p:nvPr>
            <p:extLst>
              <p:ext uri="{D42A27DB-BD31-4B8C-83A1-F6EECF244321}">
                <p14:modId xmlns:p14="http://schemas.microsoft.com/office/powerpoint/2010/main" val="2853374659"/>
              </p:ext>
            </p:extLst>
          </p:nvPr>
        </p:nvGraphicFramePr>
        <p:xfrm>
          <a:off x="1065213" y="1868289"/>
          <a:ext cx="8844504" cy="167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81829" y="523437"/>
            <a:ext cx="7167347" cy="461665"/>
          </a:xfrm>
          <a:prstGeom prst="rect">
            <a:avLst/>
          </a:prstGeom>
        </p:spPr>
        <p:txBody>
          <a:bodyPr wrap="none">
            <a:spAutoFit/>
          </a:bodyPr>
          <a:lstStyle/>
          <a:p>
            <a:pPr marL="342900" indent="-3429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Q</a:t>
            </a:r>
            <a:r>
              <a:rPr lang="vi-VN" sz="2400" b="1">
                <a:latin typeface="Tahoma" panose="020B0604030504040204" pitchFamily="34" charset="0"/>
                <a:ea typeface="Tahoma" panose="020B0604030504040204" pitchFamily="34" charset="0"/>
                <a:cs typeface="Tahoma" panose="020B0604030504040204" pitchFamily="34" charset="0"/>
              </a:rPr>
              <a:t>uản lý mã nguồn phần mềm nói chung (t)</a:t>
            </a:r>
          </a:p>
        </p:txBody>
      </p:sp>
    </p:spTree>
    <p:extLst>
      <p:ext uri="{BB962C8B-B14F-4D97-AF65-F5344CB8AC3E}">
        <p14:creationId xmlns:p14="http://schemas.microsoft.com/office/powerpoint/2010/main" val="33527114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8</a:t>
            </a:fld>
            <a:endParaRPr lang="vi-VN"/>
          </a:p>
        </p:txBody>
      </p:sp>
      <p:sp>
        <p:nvSpPr>
          <p:cNvPr id="3" name="Rectangle 2"/>
          <p:cNvSpPr/>
          <p:nvPr/>
        </p:nvSpPr>
        <p:spPr>
          <a:xfrm>
            <a:off x="641021" y="391091"/>
            <a:ext cx="8767144" cy="451919"/>
          </a:xfrm>
          <a:prstGeom prst="rect">
            <a:avLst/>
          </a:prstGeom>
        </p:spPr>
        <p:txBody>
          <a:bodyPr wrap="none">
            <a:spAutoFit/>
          </a:bodyPr>
          <a:lstStyle/>
          <a:p>
            <a:pPr>
              <a:lnSpc>
                <a:spcPct val="107000"/>
              </a:lnSpc>
              <a:spcAft>
                <a:spcPts val="800"/>
              </a:spcAft>
            </a:pPr>
            <a:r>
              <a:rPr lang="en-US" sz="2400" b="1">
                <a:latin typeface="Tahoma" panose="020B0604030504040204" pitchFamily="34" charset="0"/>
                <a:ea typeface="Tahoma" panose="020B0604030504040204" pitchFamily="34" charset="0"/>
                <a:cs typeface="Tahoma" panose="020B0604030504040204" pitchFamily="34" charset="0"/>
              </a:rPr>
              <a:t>2. Quản lý mã nguồn phần mềm mã nguồn mở nói riêng</a:t>
            </a:r>
            <a:endParaRPr lang="vi-VN" sz="2400">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641021" y="1061317"/>
            <a:ext cx="10537903" cy="2617255"/>
          </a:xfrm>
          <a:prstGeom prst="rect">
            <a:avLst/>
          </a:prstGeom>
        </p:spPr>
        <p:txBody>
          <a:bodyPr wrap="square">
            <a:spAutoFit/>
          </a:bodyPr>
          <a:lstStyle/>
          <a:p>
            <a:pPr>
              <a:lnSpc>
                <a:spcPct val="107000"/>
              </a:lnSpc>
              <a:spcBef>
                <a:spcPts val="600"/>
              </a:spcBef>
              <a:spcAft>
                <a:spcPts val="600"/>
              </a:spcAft>
            </a:pPr>
            <a:r>
              <a:rPr lang="vi-VN" sz="2400">
                <a:solidFill>
                  <a:srgbClr val="222222"/>
                </a:solidFill>
                <a:latin typeface="Tahoma" panose="020B0604030504040204" pitchFamily="34" charset="0"/>
                <a:ea typeface="Tahoma" panose="020B0604030504040204" pitchFamily="34" charset="0"/>
                <a:cs typeface="Tahoma" panose="020B0604030504040204" pitchFamily="34" charset="0"/>
              </a:rPr>
              <a:t>- Trong phát triển PMNM, những người tham gia</a:t>
            </a:r>
            <a:r>
              <a:rPr lang="en-US" sz="2400">
                <a:solidFill>
                  <a:srgbClr val="222222"/>
                </a:solidFill>
                <a:latin typeface="Tahoma" panose="020B0604030504040204" pitchFamily="34" charset="0"/>
                <a:ea typeface="Tahoma" panose="020B0604030504040204" pitchFamily="34" charset="0"/>
                <a:cs typeface="Tahoma" panose="020B0604030504040204" pitchFamily="34" charset="0"/>
              </a:rPr>
              <a:t> hầu hết đến từ những vùng địa lý khác nhau, </a:t>
            </a:r>
            <a:r>
              <a:rPr lang="vi-VN" sz="2400">
                <a:solidFill>
                  <a:srgbClr val="222222"/>
                </a:solidFill>
                <a:latin typeface="Tahoma" panose="020B0604030504040204" pitchFamily="34" charset="0"/>
                <a:ea typeface="Tahoma" panose="020B0604030504040204" pitchFamily="34" charset="0"/>
                <a:cs typeface="Tahoma" panose="020B0604030504040204" pitchFamily="34" charset="0"/>
              </a:rPr>
              <a:t>do đó cần có các công cụ để hỗ trợ người tham gia trong việc phát triển mã nguồn.</a:t>
            </a:r>
            <a:endParaRPr lang="vi-VN" sz="2400">
              <a:latin typeface="Tahoma" panose="020B0604030504040204" pitchFamily="34" charset="0"/>
              <a:ea typeface="Tahoma" panose="020B0604030504040204" pitchFamily="34" charset="0"/>
              <a:cs typeface="Tahoma" panose="020B0604030504040204" pitchFamily="34" charset="0"/>
            </a:endParaRPr>
          </a:p>
          <a:p>
            <a:pPr>
              <a:lnSpc>
                <a:spcPct val="107000"/>
              </a:lnSpc>
              <a:spcBef>
                <a:spcPts val="600"/>
              </a:spcBef>
              <a:spcAft>
                <a:spcPts val="600"/>
              </a:spcAft>
            </a:pPr>
            <a:r>
              <a:rPr lang="vi-VN" sz="2400">
                <a:solidFill>
                  <a:srgbClr val="222222"/>
                </a:solidFill>
                <a:latin typeface="Tahoma" panose="020B0604030504040204" pitchFamily="34" charset="0"/>
                <a:ea typeface="Tahoma" panose="020B0604030504040204" pitchFamily="34" charset="0"/>
                <a:cs typeface="Tahoma" panose="020B0604030504040204" pitchFamily="34" charset="0"/>
              </a:rPr>
              <a:t>- Vào đầu những năm 2000</a:t>
            </a:r>
            <a:r>
              <a:rPr lang="vi-VN" sz="2400">
                <a:latin typeface="Tahoma" panose="020B0604030504040204" pitchFamily="34" charset="0"/>
                <a:ea typeface="Tahoma" panose="020B0604030504040204" pitchFamily="34" charset="0"/>
                <a:cs typeface="Tahoma" panose="020B0604030504040204" pitchFamily="34" charset="0"/>
              </a:rPr>
              <a:t>, </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hlinkClick r:id="rId2" tooltip="Hệ thống phiên bản đồng thời"/>
              </a:rPr>
              <a:t>Hệ thống phiên bản đồng thời</a:t>
            </a:r>
            <a:r>
              <a:rPr lang="vi-VN" sz="2400">
                <a:solidFill>
                  <a:srgbClr val="222222"/>
                </a:solidFill>
                <a:latin typeface="Tahoma" panose="020B0604030504040204" pitchFamily="34" charset="0"/>
                <a:ea typeface="Tahoma" panose="020B0604030504040204" pitchFamily="34" charset="0"/>
                <a:cs typeface="Tahoma" panose="020B0604030504040204" pitchFamily="34" charset="0"/>
              </a:rPr>
              <a:t> (CVS) là một ví dụ nổi bật về một công cụ quản lý mã nguồn đang được sử dụng trong các dự án PMNM. </a:t>
            </a:r>
            <a:endParaRPr lang="vi-VN" sz="240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405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22B156B-59AE-415F-B24B-8756D48BB977}" type="slidenum">
              <a:rPr lang="vi-VN" smtClean="0"/>
              <a:t>9</a:t>
            </a:fld>
            <a:endParaRPr lang="vi-VN"/>
          </a:p>
        </p:txBody>
      </p:sp>
      <p:graphicFrame>
        <p:nvGraphicFramePr>
          <p:cNvPr id="7" name="Diagram 6"/>
          <p:cNvGraphicFramePr/>
          <p:nvPr>
            <p:extLst>
              <p:ext uri="{D42A27DB-BD31-4B8C-83A1-F6EECF244321}">
                <p14:modId xmlns:p14="http://schemas.microsoft.com/office/powerpoint/2010/main" val="255155166"/>
              </p:ext>
            </p:extLst>
          </p:nvPr>
        </p:nvGraphicFramePr>
        <p:xfrm>
          <a:off x="538975" y="1182029"/>
          <a:ext cx="10244254" cy="448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830591" y="378673"/>
            <a:ext cx="9264075" cy="487506"/>
          </a:xfrm>
          <a:prstGeom prst="rect">
            <a:avLst/>
          </a:prstGeom>
        </p:spPr>
        <p:txBody>
          <a:bodyPr wrap="none">
            <a:spAutoFit/>
          </a:bodyPr>
          <a:lstStyle/>
          <a:p>
            <a:pPr>
              <a:lnSpc>
                <a:spcPct val="107000"/>
              </a:lnSpc>
              <a:spcAft>
                <a:spcPts val="800"/>
              </a:spcAft>
            </a:pPr>
            <a:r>
              <a:rPr lang="en-US" sz="2400" b="1">
                <a:latin typeface="Tahoma" panose="020B0604030504040204" pitchFamily="34" charset="0"/>
                <a:ea typeface="Tahoma" panose="020B0604030504040204" pitchFamily="34" charset="0"/>
                <a:cs typeface="Tahoma" panose="020B0604030504040204" pitchFamily="34" charset="0"/>
              </a:rPr>
              <a:t>2. Quản lý mã nguồn phần mềm mã nguồn mở nói riêng (t)</a:t>
            </a:r>
            <a:endParaRPr lang="vi-VN" sz="240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20749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8F2BFE-8BB5-4138-9232-B12804F47F3E}">
  <ds:schemaRefs>
    <ds:schemaRef ds:uri="http://schemas.microsoft.com/sharepoint/v3/contenttype/forms"/>
  </ds:schemaRefs>
</ds:datastoreItem>
</file>

<file path=customXml/itemProps2.xml><?xml version="1.0" encoding="utf-8"?>
<ds:datastoreItem xmlns:ds="http://schemas.openxmlformats.org/officeDocument/2006/customXml" ds:itemID="{F0B2A3E7-B135-4E1F-BCE7-FDF1A0024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3374BC-E25E-4BAE-AD72-418F94B7FFDC}">
  <ds:schemaRefs>
    <ds:schemaRef ds:uri="http://purl.org/dc/elements/1.1/"/>
    <ds:schemaRef ds:uri="http://purl.org/dc/terms/"/>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1850</Words>
  <Application>Microsoft Office PowerPoint</Application>
  <PresentationFormat>Widescreen</PresentationFormat>
  <Paragraphs>134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Segoe Print</vt:lpstr>
      <vt:lpstr>Tahoma</vt:lpstr>
      <vt:lpstr>Times New Roman</vt:lpstr>
      <vt:lpstr>Wingdings</vt:lpstr>
      <vt:lpstr>Nature Illustration 16x9</vt:lpstr>
      <vt:lpstr>PowerPoint Presentation</vt:lpstr>
      <vt:lpstr>Thành viên trong nhóm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Công cụ quản lý mã cho phần mềm nguồn mở phổ biến </vt:lpstr>
      <vt:lpstr>1.Git là gì? </vt:lpstr>
      <vt:lpstr>3. Github là gì? </vt:lpstr>
      <vt:lpstr>4. Tại sao nên chọn Github  </vt:lpstr>
      <vt:lpstr>III. Ưu, nhược điểm của Github</vt:lpstr>
      <vt:lpstr>III. Ưu, nhược điểm của GitHub (t)</vt:lpstr>
      <vt:lpstr>III. Ưu, nhược điểm của GitHub (t)</vt:lpstr>
      <vt:lpstr>IV. So sánh SVN với GitHub và ViSual SourceSafe</vt:lpstr>
      <vt:lpstr>IV. So sánh SVN với GitHub và ViSual SourceSafe (t)</vt:lpstr>
      <vt:lpstr>IV. So sánh SVN với GitHub và ViSual SourceSafe (t)</vt:lpstr>
      <vt:lpstr>IV. So sánh SVN với GitHub và ViSual SourceSafe (t)</vt:lpstr>
      <vt:lpstr>IV. So sánh SVN với GitHub và ViSual SourceSafe (t)</vt:lpstr>
      <vt:lpstr>IV. So sánh SVN với GitHub và ViSual SourceSafe (t)</vt:lpstr>
      <vt:lpstr>IV. So sánh SVN với GitHub và ViSual SourceSafe (t)</vt:lpstr>
      <vt:lpstr>IV. So sánh SVN với GitHub và ViSual SourceSafe (t)</vt:lpstr>
      <vt:lpstr>V. Biểu đồ UC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CÔNG NGHỆ THÔNG TIN</dc:title>
  <dc:creator/>
  <cp:lastModifiedBy/>
  <cp:revision>1</cp:revision>
  <dcterms:modified xsi:type="dcterms:W3CDTF">2018-10-26T20:42:45Z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