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ACAD-A484-21C7-A3A7-7DCD1CFDE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BE249-6BD4-22DF-6626-820CE6348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2090-306B-C7FB-3D90-F6E5B435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350-4B45-42BB-B8CA-61BB39CB144D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DA4C-41ED-9C01-4AF2-8DED497F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55D89-FEFB-E897-6EBF-5F15C9D5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7B95-E43B-471A-B099-8BBFD9F54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7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B0C9-E141-2EB8-628A-96F118E8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43F66-6AF4-4188-7412-9E043133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F821-A066-6316-3752-26876E87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350-4B45-42BB-B8CA-61BB39CB144D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0817-0F40-38BD-F053-F3D5E671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ADA8-CAD4-F668-0D70-32FDD0C3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7B95-E43B-471A-B099-8BBFD9F54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55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F59FF-B9E5-E0AC-CAB9-D28FAD2A2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8512F-DD2F-9FB2-5D9D-AE6A5BF2E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5E7D-1FBC-D322-2532-E12C36AF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350-4B45-42BB-B8CA-61BB39CB144D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01E07-A2EA-DC2E-0A6E-74733A82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34F7-F6DE-15EA-C307-39010C75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7B95-E43B-471A-B099-8BBFD9F54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9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50F8-B5F3-987F-E02F-F17DDB7C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25AD-DA48-A6B0-6742-383FDDD2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3460-CA92-60EE-F5F6-40BA02BD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350-4B45-42BB-B8CA-61BB39CB144D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CB0F-6E10-FB13-E712-6E44F476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98BB-1970-522F-D461-B996DBFB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7B95-E43B-471A-B099-8BBFD9F54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2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BABB-A1A9-105C-0F56-6CC3BED9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0B3D5-CD98-8E0E-4AE4-66280CF8D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E8B6-0246-93C5-B28F-B3D51358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350-4B45-42BB-B8CA-61BB39CB144D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8BBE0-31EA-2C30-E189-C9374505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AB53-E0E1-BEC9-4F17-974F472B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7B95-E43B-471A-B099-8BBFD9F54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07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F949-5DCB-C4B8-CDE3-9C04D20A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B494-0D9D-790E-9145-CFC5E5ADF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21236-4CD5-6B63-AACB-6BBB01916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78BC9-B6AF-4BBB-7319-49D8D48C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350-4B45-42BB-B8CA-61BB39CB144D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8D70F-9CA2-DA44-8F5A-1FB59037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9122E-688C-9CE0-06AB-F800E562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7B95-E43B-471A-B099-8BBFD9F54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01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F930-BC43-2AC2-8087-3186A557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DB3CC-5F3D-9527-C7CD-3CE715BEB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C4D60-FCD0-23A3-C99E-744534941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5FF87-21E0-6A29-7B38-729DA0A12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F63E6-9C8C-58A5-12F7-29E1E615F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AADFF-B15C-3639-F5BD-64F73C60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350-4B45-42BB-B8CA-61BB39CB144D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6B631-5424-26A4-1F67-4DA8DEEC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A20A5-CB30-1BB5-BFF8-6472FF95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7B95-E43B-471A-B099-8BBFD9F54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55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5B2B-7B02-A9B4-AE2F-BFB08DF0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C5EF9-A1AB-A2B4-E394-6848BF4B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350-4B45-42BB-B8CA-61BB39CB144D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A58E0-7B56-9C51-CF6E-EF760CB4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D7BE4-1877-1C18-B968-0C3A1B5E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7B95-E43B-471A-B099-8BBFD9F54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1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AD8D2-D61A-2CDC-98C8-D037810A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350-4B45-42BB-B8CA-61BB39CB144D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395A9-B2CB-3532-D2AA-EE154952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F18FC-10BC-B93F-0B47-1C28702A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7B95-E43B-471A-B099-8BBFD9F54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A272-0556-0B6E-CAF0-109939F2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EA8AE-C63A-5A0C-75ED-CEA811CF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B8D59-CAE4-C8C5-4DF0-D2DD259D9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4AA72-879D-240B-05F3-F9EBCE76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350-4B45-42BB-B8CA-61BB39CB144D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19786-9F26-BBD8-D7EE-EE43F18B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02F8E-4AB5-397B-2CA2-D9EDB5FB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7B95-E43B-471A-B099-8BBFD9F54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6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9D4E-93E5-10FB-17D2-79C83C94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F4DB9-71FB-DD86-EF68-F27577FAE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75EA0-89D2-E5A3-CBC1-112020BFB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9DEE0-C1F9-3BB6-3CA0-3B58ED11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350-4B45-42BB-B8CA-61BB39CB144D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5EFA6-3B30-9DE0-7CE0-59C3FD2A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76298-985D-E241-ACB6-72921455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7B95-E43B-471A-B099-8BBFD9F54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94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45DC4-D4AD-AEC3-B8B2-8F7DD9CF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54BF-FA82-6EF3-44B2-6963A59A9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FE48F-AC70-9FA9-E1E0-0C2F55AE0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9350-4B45-42BB-B8CA-61BB39CB144D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C1683-606D-5EAF-BD6B-38BD444F1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0FC8F-C02A-1FDC-0B9C-61B07FA4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7B95-E43B-471A-B099-8BBFD9F54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7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9BFE5B-00EB-DA9A-262C-41F865502968}"/>
              </a:ext>
            </a:extLst>
          </p:cNvPr>
          <p:cNvSpPr/>
          <p:nvPr/>
        </p:nvSpPr>
        <p:spPr>
          <a:xfrm>
            <a:off x="1102659" y="690282"/>
            <a:ext cx="735106" cy="61856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1AF1A0-180C-11A5-824C-5F3F2A5DF604}"/>
              </a:ext>
            </a:extLst>
          </p:cNvPr>
          <p:cNvCxnSpPr>
            <a:stCxn id="4" idx="6"/>
          </p:cNvCxnSpPr>
          <p:nvPr/>
        </p:nvCxnSpPr>
        <p:spPr>
          <a:xfrm flipV="1">
            <a:off x="1837765" y="995082"/>
            <a:ext cx="609600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EB3ABC9-A7FA-0347-30D5-2E5C583B2BF1}"/>
              </a:ext>
            </a:extLst>
          </p:cNvPr>
          <p:cNvSpPr/>
          <p:nvPr/>
        </p:nvSpPr>
        <p:spPr>
          <a:xfrm>
            <a:off x="2608729" y="690282"/>
            <a:ext cx="1470212" cy="6768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9A8FE3-DA65-D5F4-F393-5ED36DFA0F6F}"/>
              </a:ext>
            </a:extLst>
          </p:cNvPr>
          <p:cNvCxnSpPr>
            <a:stCxn id="7" idx="3"/>
          </p:cNvCxnSpPr>
          <p:nvPr/>
        </p:nvCxnSpPr>
        <p:spPr>
          <a:xfrm flipV="1">
            <a:off x="4078941" y="995082"/>
            <a:ext cx="744071" cy="3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F268BE-157B-CEB1-0414-3BB1BADC8422}"/>
              </a:ext>
            </a:extLst>
          </p:cNvPr>
          <p:cNvSpPr txBox="1"/>
          <p:nvPr/>
        </p:nvSpPr>
        <p:spPr>
          <a:xfrm>
            <a:off x="1156448" y="719880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CFA27A-8F34-A3FC-48D4-95A67C35BB33}"/>
              </a:ext>
            </a:extLst>
          </p:cNvPr>
          <p:cNvSpPr txBox="1"/>
          <p:nvPr/>
        </p:nvSpPr>
        <p:spPr>
          <a:xfrm>
            <a:off x="2644588" y="646378"/>
            <a:ext cx="139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Import data from csv or yahoo finance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D439A-8FFF-6402-1BCA-0793BEF52381}"/>
              </a:ext>
            </a:extLst>
          </p:cNvPr>
          <p:cNvSpPr txBox="1"/>
          <p:nvPr/>
        </p:nvSpPr>
        <p:spPr>
          <a:xfrm>
            <a:off x="4921624" y="719880"/>
            <a:ext cx="1846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Calculate price change, gain, loss, </a:t>
            </a:r>
            <a:r>
              <a:rPr lang="en-IN" sz="1400" dirty="0" err="1"/>
              <a:t>avg</a:t>
            </a:r>
            <a:r>
              <a:rPr lang="en-IN" sz="1400" dirty="0"/>
              <a:t> gain, </a:t>
            </a:r>
            <a:r>
              <a:rPr lang="en-IN" sz="1400" dirty="0" err="1"/>
              <a:t>avg</a:t>
            </a:r>
            <a:r>
              <a:rPr lang="en-IN" sz="1400" dirty="0"/>
              <a:t> loss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C3FB32-7FC5-06D5-8EBC-43E8080CC4C2}"/>
              </a:ext>
            </a:extLst>
          </p:cNvPr>
          <p:cNvCxnSpPr>
            <a:cxnSpLocks/>
          </p:cNvCxnSpPr>
          <p:nvPr/>
        </p:nvCxnSpPr>
        <p:spPr>
          <a:xfrm>
            <a:off x="6875929" y="1089212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D94413-6127-24B0-D975-472E0580D8C5}"/>
              </a:ext>
            </a:extLst>
          </p:cNvPr>
          <p:cNvSpPr txBox="1"/>
          <p:nvPr/>
        </p:nvSpPr>
        <p:spPr>
          <a:xfrm>
            <a:off x="7637929" y="719880"/>
            <a:ext cx="194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Calculate RS, RSI using formula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DBF2C4-5FA1-0ACB-DF4F-E996E03E93D4}"/>
              </a:ext>
            </a:extLst>
          </p:cNvPr>
          <p:cNvSpPr/>
          <p:nvPr/>
        </p:nvSpPr>
        <p:spPr>
          <a:xfrm>
            <a:off x="4921624" y="690282"/>
            <a:ext cx="1846729" cy="8337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26FCF8-E54D-6132-B16C-02811E03E01C}"/>
              </a:ext>
            </a:extLst>
          </p:cNvPr>
          <p:cNvSpPr/>
          <p:nvPr/>
        </p:nvSpPr>
        <p:spPr>
          <a:xfrm>
            <a:off x="7575176" y="646378"/>
            <a:ext cx="1945342" cy="812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1C9B13-DD9C-4B8C-0CFE-6BCEFB774A4B}"/>
              </a:ext>
            </a:extLst>
          </p:cNvPr>
          <p:cNvCxnSpPr>
            <a:stCxn id="20" idx="3"/>
          </p:cNvCxnSpPr>
          <p:nvPr/>
        </p:nvCxnSpPr>
        <p:spPr>
          <a:xfrm flipV="1">
            <a:off x="9520518" y="1028697"/>
            <a:ext cx="591670" cy="2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4AB88AA-705E-C521-7F69-B0983EAE3A5D}"/>
              </a:ext>
            </a:extLst>
          </p:cNvPr>
          <p:cNvSpPr/>
          <p:nvPr/>
        </p:nvSpPr>
        <p:spPr>
          <a:xfrm>
            <a:off x="10112188" y="690282"/>
            <a:ext cx="1595718" cy="9054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39FA00-DC08-4ECA-CAB0-93D86509E607}"/>
              </a:ext>
            </a:extLst>
          </p:cNvPr>
          <p:cNvSpPr txBox="1"/>
          <p:nvPr/>
        </p:nvSpPr>
        <p:spPr>
          <a:xfrm>
            <a:off x="10219765" y="690282"/>
            <a:ext cx="1443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User input  -</a:t>
            </a:r>
          </a:p>
          <a:p>
            <a:r>
              <a:rPr lang="en-IN" sz="1400" dirty="0"/>
              <a:t>Buy threshold,</a:t>
            </a:r>
          </a:p>
          <a:p>
            <a:r>
              <a:rPr lang="en-IN" sz="1400" dirty="0"/>
              <a:t>Sell threshold,</a:t>
            </a:r>
          </a:p>
          <a:p>
            <a:r>
              <a:rPr lang="en-IN" sz="1400" dirty="0"/>
              <a:t>Window period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44B90F-4FD7-15CE-5292-6A301143ABD5}"/>
              </a:ext>
            </a:extLst>
          </p:cNvPr>
          <p:cNvCxnSpPr>
            <a:stCxn id="25" idx="2"/>
          </p:cNvCxnSpPr>
          <p:nvPr/>
        </p:nvCxnSpPr>
        <p:spPr>
          <a:xfrm>
            <a:off x="10941424" y="1644389"/>
            <a:ext cx="0" cy="71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BF218EF-3FA8-AB05-2074-B704FCA3D597}"/>
              </a:ext>
            </a:extLst>
          </p:cNvPr>
          <p:cNvSpPr/>
          <p:nvPr/>
        </p:nvSpPr>
        <p:spPr>
          <a:xfrm rot="2505529">
            <a:off x="10371212" y="2614550"/>
            <a:ext cx="1244285" cy="1240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EA44F4-9188-308A-75DD-33CF5E4785BA}"/>
              </a:ext>
            </a:extLst>
          </p:cNvPr>
          <p:cNvSpPr txBox="1"/>
          <p:nvPr/>
        </p:nvSpPr>
        <p:spPr>
          <a:xfrm>
            <a:off x="10538011" y="2962118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Is RSI &lt;=buy threshold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BC470B-84A0-13B9-EAF1-4FCF13BAFD74}"/>
              </a:ext>
            </a:extLst>
          </p:cNvPr>
          <p:cNvSpPr/>
          <p:nvPr/>
        </p:nvSpPr>
        <p:spPr>
          <a:xfrm>
            <a:off x="10031506" y="4697506"/>
            <a:ext cx="2088776" cy="6485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5FA637-BF95-727B-85DD-296A6C55FBEE}"/>
              </a:ext>
            </a:extLst>
          </p:cNvPr>
          <p:cNvCxnSpPr/>
          <p:nvPr/>
        </p:nvCxnSpPr>
        <p:spPr>
          <a:xfrm>
            <a:off x="11035553" y="4130026"/>
            <a:ext cx="0" cy="44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8CBB8B-173E-6681-7702-9A5400CE7F40}"/>
              </a:ext>
            </a:extLst>
          </p:cNvPr>
          <p:cNvCxnSpPr>
            <a:stCxn id="30" idx="2"/>
          </p:cNvCxnSpPr>
          <p:nvPr/>
        </p:nvCxnSpPr>
        <p:spPr>
          <a:xfrm flipH="1">
            <a:off x="11035553" y="5346095"/>
            <a:ext cx="40341" cy="64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B36F62-E3BE-4003-98FF-53E8D885C3C5}"/>
              </a:ext>
            </a:extLst>
          </p:cNvPr>
          <p:cNvCxnSpPr/>
          <p:nvPr/>
        </p:nvCxnSpPr>
        <p:spPr>
          <a:xfrm flipH="1">
            <a:off x="9520518" y="3234563"/>
            <a:ext cx="510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469DF24-8BF9-4252-059D-C22A1779080C}"/>
              </a:ext>
            </a:extLst>
          </p:cNvPr>
          <p:cNvSpPr/>
          <p:nvPr/>
        </p:nvSpPr>
        <p:spPr>
          <a:xfrm rot="2505529">
            <a:off x="7978943" y="2633164"/>
            <a:ext cx="1244285" cy="1240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D39418-ECD2-0F4E-95A6-644DB38B0512}"/>
              </a:ext>
            </a:extLst>
          </p:cNvPr>
          <p:cNvSpPr txBox="1"/>
          <p:nvPr/>
        </p:nvSpPr>
        <p:spPr>
          <a:xfrm>
            <a:off x="10293172" y="4746177"/>
            <a:ext cx="152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Generate buy signal (+1)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D69BA5-A0F6-10BA-7A9E-DC8AAC033798}"/>
              </a:ext>
            </a:extLst>
          </p:cNvPr>
          <p:cNvSpPr txBox="1"/>
          <p:nvPr/>
        </p:nvSpPr>
        <p:spPr>
          <a:xfrm>
            <a:off x="8006693" y="2865231"/>
            <a:ext cx="142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Is RSI &gt;=sell threshold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88A5F2-C9D4-845F-EADC-E56E2DC4A1A7}"/>
              </a:ext>
            </a:extLst>
          </p:cNvPr>
          <p:cNvSpPr/>
          <p:nvPr/>
        </p:nvSpPr>
        <p:spPr>
          <a:xfrm>
            <a:off x="10538011" y="5988424"/>
            <a:ext cx="1125072" cy="64232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47C0F1-93A8-CD22-F685-BAC54625B4F3}"/>
              </a:ext>
            </a:extLst>
          </p:cNvPr>
          <p:cNvSpPr txBox="1"/>
          <p:nvPr/>
        </p:nvSpPr>
        <p:spPr>
          <a:xfrm>
            <a:off x="10767827" y="6124922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98C6C8-28B5-3F37-3A6C-416869A0B32E}"/>
              </a:ext>
            </a:extLst>
          </p:cNvPr>
          <p:cNvSpPr txBox="1"/>
          <p:nvPr/>
        </p:nvSpPr>
        <p:spPr>
          <a:xfrm>
            <a:off x="9583271" y="2889002"/>
            <a:ext cx="52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5FC5DE-38BA-CB11-A81D-FB43F2E2298F}"/>
              </a:ext>
            </a:extLst>
          </p:cNvPr>
          <p:cNvSpPr txBox="1"/>
          <p:nvPr/>
        </p:nvSpPr>
        <p:spPr>
          <a:xfrm>
            <a:off x="11152094" y="4267200"/>
            <a:ext cx="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5029DC-4CA1-1156-F9F7-F657A07F8CC8}"/>
              </a:ext>
            </a:extLst>
          </p:cNvPr>
          <p:cNvCxnSpPr/>
          <p:nvPr/>
        </p:nvCxnSpPr>
        <p:spPr>
          <a:xfrm>
            <a:off x="8641976" y="4130025"/>
            <a:ext cx="0" cy="44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5956C6-6B69-A354-3770-76DA09289C51}"/>
              </a:ext>
            </a:extLst>
          </p:cNvPr>
          <p:cNvCxnSpPr/>
          <p:nvPr/>
        </p:nvCxnSpPr>
        <p:spPr>
          <a:xfrm flipH="1">
            <a:off x="7019365" y="3253177"/>
            <a:ext cx="61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02216CC-878A-F9BB-D2CA-CE0467414C8B}"/>
              </a:ext>
            </a:extLst>
          </p:cNvPr>
          <p:cNvSpPr/>
          <p:nvPr/>
        </p:nvSpPr>
        <p:spPr>
          <a:xfrm>
            <a:off x="7758953" y="4683492"/>
            <a:ext cx="2088776" cy="6485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7715BE-6C8D-B023-11CA-86A8CD2C2B92}"/>
              </a:ext>
            </a:extLst>
          </p:cNvPr>
          <p:cNvSpPr txBox="1"/>
          <p:nvPr/>
        </p:nvSpPr>
        <p:spPr>
          <a:xfrm>
            <a:off x="7100047" y="2889002"/>
            <a:ext cx="58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6C02E3-98DE-7AD0-6070-09E67326D642}"/>
              </a:ext>
            </a:extLst>
          </p:cNvPr>
          <p:cNvSpPr txBox="1"/>
          <p:nvPr/>
        </p:nvSpPr>
        <p:spPr>
          <a:xfrm>
            <a:off x="8884024" y="4267200"/>
            <a:ext cx="6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84BA6D-6600-442A-A3A2-7F51B9284312}"/>
              </a:ext>
            </a:extLst>
          </p:cNvPr>
          <p:cNvSpPr txBox="1"/>
          <p:nvPr/>
        </p:nvSpPr>
        <p:spPr>
          <a:xfrm>
            <a:off x="7941939" y="4667569"/>
            <a:ext cx="1722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Generate sell signal (-1)</a:t>
            </a:r>
          </a:p>
          <a:p>
            <a:endParaRPr lang="en-IN" sz="14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0AEA9AD-6FEF-16A5-EDC7-B260F143F4CC}"/>
              </a:ext>
            </a:extLst>
          </p:cNvPr>
          <p:cNvCxnSpPr/>
          <p:nvPr/>
        </p:nvCxnSpPr>
        <p:spPr>
          <a:xfrm>
            <a:off x="8803341" y="5593976"/>
            <a:ext cx="1631577" cy="715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E48D66-394F-9702-06A7-F0D40C6101E0}"/>
              </a:ext>
            </a:extLst>
          </p:cNvPr>
          <p:cNvCxnSpPr>
            <a:stCxn id="53" idx="2"/>
          </p:cNvCxnSpPr>
          <p:nvPr/>
        </p:nvCxnSpPr>
        <p:spPr>
          <a:xfrm>
            <a:off x="8803341" y="5406233"/>
            <a:ext cx="0" cy="187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894259E-8ADF-B6EF-B42E-819B7E0AF706}"/>
              </a:ext>
            </a:extLst>
          </p:cNvPr>
          <p:cNvSpPr/>
          <p:nvPr/>
        </p:nvSpPr>
        <p:spPr>
          <a:xfrm>
            <a:off x="4899213" y="2961680"/>
            <a:ext cx="2088776" cy="6485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898618-9456-CF25-2C1B-27C3BD2C98E5}"/>
              </a:ext>
            </a:extLst>
          </p:cNvPr>
          <p:cNvCxnSpPr>
            <a:cxnSpLocks/>
          </p:cNvCxnSpPr>
          <p:nvPr/>
        </p:nvCxnSpPr>
        <p:spPr>
          <a:xfrm>
            <a:off x="6409765" y="6494254"/>
            <a:ext cx="412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335F683-0629-8F2C-9DEC-1C5A61315C95}"/>
              </a:ext>
            </a:extLst>
          </p:cNvPr>
          <p:cNvCxnSpPr/>
          <p:nvPr/>
        </p:nvCxnSpPr>
        <p:spPr>
          <a:xfrm flipV="1">
            <a:off x="6400800" y="3610269"/>
            <a:ext cx="0" cy="279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700417-EC7C-CE07-485D-88627F346391}"/>
              </a:ext>
            </a:extLst>
          </p:cNvPr>
          <p:cNvSpPr txBox="1"/>
          <p:nvPr/>
        </p:nvSpPr>
        <p:spPr>
          <a:xfrm>
            <a:off x="5154706" y="3006902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Generate no signal (0)</a:t>
            </a:r>
          </a:p>
        </p:txBody>
      </p:sp>
    </p:spTree>
    <p:extLst>
      <p:ext uri="{BB962C8B-B14F-4D97-AF65-F5344CB8AC3E}">
        <p14:creationId xmlns:p14="http://schemas.microsoft.com/office/powerpoint/2010/main" val="182786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Roohi Kansal</dc:creator>
  <cp:lastModifiedBy>Roohi Kansal</cp:lastModifiedBy>
  <cp:revision>2</cp:revision>
  <dcterms:created xsi:type="dcterms:W3CDTF">2023-07-04T08:04:14Z</dcterms:created>
  <dcterms:modified xsi:type="dcterms:W3CDTF">2023-07-04T08:07:32Z</dcterms:modified>
</cp:coreProperties>
</file>