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sldIdLst>
    <p:sldId id="256" r:id="rId5"/>
    <p:sldId id="257" r:id="rId6"/>
    <p:sldId id="260" r:id="rId7"/>
    <p:sldId id="258" r:id="rId8"/>
    <p:sldId id="261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2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8383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830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219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3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8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140 Design 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Daniel Schroedl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Storyboard: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	A captured American spy finds himself in a Gulag cell in Siberia. There are  4 prison cells connected by 3 blocks. Each cell contains an inmate (item). One of these cells contains the prison guard (villain). As the American spy you must convince 4 inmates to overthrow the prison with you using a map and a weapon. The inmates will join you if you can correctly answer questions about Russia. Get all 4 answers correct and you will be set free. If you run into the prison guards before you collect your comrades you will be sent back to your cell.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7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38" y="391668"/>
            <a:ext cx="7958331" cy="1077229"/>
          </a:xfrm>
        </p:spPr>
        <p:txBody>
          <a:bodyPr>
            <a:normAutofit/>
          </a:bodyPr>
          <a:lstStyle/>
          <a:p>
            <a:r>
              <a:rPr lang="en-US" sz="4000" dirty="0"/>
              <a:t>Storyboard: Map</a:t>
            </a:r>
          </a:p>
        </p:txBody>
      </p:sp>
      <p:sp>
        <p:nvSpPr>
          <p:cNvPr id="5" name="Text Box 5"/>
          <p:cNvSpPr txBox="1"/>
          <p:nvPr/>
        </p:nvSpPr>
        <p:spPr>
          <a:xfrm>
            <a:off x="4525464" y="1079136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7143569" y="1084216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7154364" y="3533141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175953" y="5771151"/>
            <a:ext cx="1959081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1919425" y="3381646"/>
            <a:ext cx="1888490" cy="124966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/>
          <p:nvPr/>
        </p:nvSpPr>
        <p:spPr>
          <a:xfrm>
            <a:off x="1571673" y="5705803"/>
            <a:ext cx="1920646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12"/>
          <p:cNvSpPr txBox="1"/>
          <p:nvPr/>
        </p:nvSpPr>
        <p:spPr>
          <a:xfrm>
            <a:off x="4787084" y="2899681"/>
            <a:ext cx="1305560" cy="20243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98359" y="4717051"/>
            <a:ext cx="1044575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542609" y="1985916"/>
            <a:ext cx="554990" cy="914400"/>
            <a:chOff x="0" y="0"/>
            <a:chExt cx="555171" cy="9144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55171" y="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31"/>
            <p:cNvSpPr txBox="1"/>
            <p:nvPr/>
          </p:nvSpPr>
          <p:spPr>
            <a:xfrm flipH="1">
              <a:off x="0" y="326572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North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28309" y="4941206"/>
            <a:ext cx="571500" cy="832485"/>
            <a:chOff x="0" y="0"/>
            <a:chExt cx="571500" cy="832757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71500" y="0"/>
              <a:ext cx="0" cy="832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32"/>
            <p:cNvSpPr txBox="1"/>
            <p:nvPr/>
          </p:nvSpPr>
          <p:spPr>
            <a:xfrm flipH="1">
              <a:off x="0" y="326571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North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01484" y="1985916"/>
            <a:ext cx="587375" cy="914400"/>
            <a:chOff x="0" y="0"/>
            <a:chExt cx="587828" cy="9144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0" y="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 Box 34"/>
            <p:cNvSpPr txBox="1"/>
            <p:nvPr/>
          </p:nvSpPr>
          <p:spPr>
            <a:xfrm flipH="1">
              <a:off x="32657" y="326572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South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69099" y="4925331"/>
            <a:ext cx="587375" cy="848995"/>
            <a:chOff x="0" y="0"/>
            <a:chExt cx="587829" cy="84944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0" y="0"/>
              <a:ext cx="0" cy="849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35"/>
            <p:cNvSpPr txBox="1"/>
            <p:nvPr/>
          </p:nvSpPr>
          <p:spPr>
            <a:xfrm flipH="1">
              <a:off x="32658" y="326571"/>
              <a:ext cx="555171" cy="31024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South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3279" y="1071516"/>
            <a:ext cx="1045210" cy="244475"/>
            <a:chOff x="0" y="0"/>
            <a:chExt cx="1045392" cy="24492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0" y="244929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 Box 37"/>
            <p:cNvSpPr txBox="1"/>
            <p:nvPr/>
          </p:nvSpPr>
          <p:spPr>
            <a:xfrm flipH="1">
              <a:off x="277586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04709" y="3500121"/>
            <a:ext cx="1045210" cy="239395"/>
            <a:chOff x="0" y="0"/>
            <a:chExt cx="1045392" cy="239486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0" y="239486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 Box 40"/>
            <p:cNvSpPr txBox="1"/>
            <p:nvPr/>
          </p:nvSpPr>
          <p:spPr>
            <a:xfrm flipH="1">
              <a:off x="304800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42809" y="5809361"/>
            <a:ext cx="1045210" cy="228600"/>
            <a:chOff x="0" y="0"/>
            <a:chExt cx="1045392" cy="2286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0" y="228600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41"/>
            <p:cNvSpPr txBox="1"/>
            <p:nvPr/>
          </p:nvSpPr>
          <p:spPr>
            <a:xfrm flipH="1">
              <a:off x="277586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07279" y="3455306"/>
            <a:ext cx="979805" cy="228600"/>
            <a:chOff x="0" y="0"/>
            <a:chExt cx="979805" cy="2286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0" y="228600"/>
              <a:ext cx="979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 Box 42"/>
            <p:cNvSpPr txBox="1"/>
            <p:nvPr/>
          </p:nvSpPr>
          <p:spPr>
            <a:xfrm flipH="1">
              <a:off x="244929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93279" y="1740806"/>
            <a:ext cx="1044575" cy="260985"/>
            <a:chOff x="0" y="0"/>
            <a:chExt cx="1045029" cy="261257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 Box 43"/>
            <p:cNvSpPr txBox="1"/>
            <p:nvPr/>
          </p:nvSpPr>
          <p:spPr>
            <a:xfrm flipH="1">
              <a:off x="277586" y="32657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6299" y="6413246"/>
            <a:ext cx="1044575" cy="260985"/>
            <a:chOff x="0" y="0"/>
            <a:chExt cx="1045029" cy="261257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 Box 44"/>
            <p:cNvSpPr txBox="1"/>
            <p:nvPr/>
          </p:nvSpPr>
          <p:spPr>
            <a:xfrm flipH="1">
              <a:off x="244929" y="32657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04709" y="4077336"/>
            <a:ext cx="1044575" cy="271780"/>
            <a:chOff x="0" y="0"/>
            <a:chExt cx="1045029" cy="272143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 Box 46"/>
            <p:cNvSpPr txBox="1"/>
            <p:nvPr/>
          </p:nvSpPr>
          <p:spPr>
            <a:xfrm flipH="1">
              <a:off x="272143" y="43543"/>
              <a:ext cx="554990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07279" y="4141106"/>
            <a:ext cx="979170" cy="244475"/>
            <a:chOff x="0" y="0"/>
            <a:chExt cx="979715" cy="244928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0" y="0"/>
              <a:ext cx="979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 Box 47"/>
            <p:cNvSpPr txBox="1"/>
            <p:nvPr/>
          </p:nvSpPr>
          <p:spPr>
            <a:xfrm flipH="1">
              <a:off x="212272" y="16328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2142309" y="-16862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75"/>
          <p:cNvSpPr>
            <a:spLocks noChangeArrowheads="1"/>
          </p:cNvSpPr>
          <p:nvPr/>
        </p:nvSpPr>
        <p:spPr bwMode="auto">
          <a:xfrm>
            <a:off x="2142309" y="-12290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6096" y="3723691"/>
            <a:ext cx="1090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/>
              <a:t>Cell 3</a:t>
            </a:r>
            <a:endParaRPr lang="en-US" sz="1100" dirty="0" smtClean="0"/>
          </a:p>
          <a:p>
            <a:r>
              <a:rPr lang="en-US" sz="1100" dirty="0" smtClean="0"/>
              <a:t>Item: </a:t>
            </a:r>
            <a:r>
              <a:rPr lang="en-US" sz="1100" b="1" u="sng" dirty="0" smtClean="0"/>
              <a:t>Dmitri</a:t>
            </a:r>
            <a:endParaRPr lang="en-US" sz="1100" b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7437653" y="1311394"/>
            <a:ext cx="1119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/>
              <a:t>Cell 1</a:t>
            </a:r>
          </a:p>
          <a:p>
            <a:r>
              <a:rPr lang="en-US" sz="1100" dirty="0" smtClean="0"/>
              <a:t>Item: </a:t>
            </a:r>
            <a:r>
              <a:rPr lang="en-US" sz="1100" b="1" u="sng" dirty="0" smtClean="0"/>
              <a:t>Igor</a:t>
            </a:r>
            <a:endParaRPr lang="en-US" sz="1100" b="1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2271459" y="3713332"/>
            <a:ext cx="1219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/>
              <a:t>Cell 2</a:t>
            </a:r>
          </a:p>
          <a:p>
            <a:r>
              <a:rPr lang="en-US" sz="1100" dirty="0" smtClean="0"/>
              <a:t>Item: </a:t>
            </a:r>
            <a:r>
              <a:rPr lang="en-US" sz="1100" b="1" u="sng" dirty="0" smtClean="0"/>
              <a:t>Sergei</a:t>
            </a:r>
            <a:endParaRPr lang="en-US" sz="11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7465558" y="5951322"/>
            <a:ext cx="1333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/>
              <a:t>Cell 4</a:t>
            </a:r>
          </a:p>
          <a:p>
            <a:r>
              <a:rPr lang="en-US" sz="1100" dirty="0" smtClean="0"/>
              <a:t>Item:</a:t>
            </a:r>
            <a:r>
              <a:rPr lang="en-US" sz="1100" b="1" dirty="0" smtClean="0"/>
              <a:t> </a:t>
            </a:r>
            <a:r>
              <a:rPr lang="en-US" sz="1100" b="1" u="sng" dirty="0" smtClean="0"/>
              <a:t>Nikolai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898318" y="5987036"/>
            <a:ext cx="107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Prison Guard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Restart Game</a:t>
            </a:r>
          </a:p>
        </p:txBody>
      </p:sp>
      <p:sp>
        <p:nvSpPr>
          <p:cNvPr id="70" name="Text Box 8"/>
          <p:cNvSpPr txBox="1"/>
          <p:nvPr/>
        </p:nvSpPr>
        <p:spPr>
          <a:xfrm>
            <a:off x="4541974" y="5760919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92319" y="5727899"/>
            <a:ext cx="1045210" cy="239395"/>
            <a:chOff x="0" y="0"/>
            <a:chExt cx="1045392" cy="239486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0" y="239486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 Box 40"/>
            <p:cNvSpPr txBox="1"/>
            <p:nvPr/>
          </p:nvSpPr>
          <p:spPr>
            <a:xfrm flipH="1">
              <a:off x="304800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92319" y="6305114"/>
            <a:ext cx="1044575" cy="271780"/>
            <a:chOff x="0" y="0"/>
            <a:chExt cx="1045029" cy="27214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 Box 46"/>
            <p:cNvSpPr txBox="1"/>
            <p:nvPr/>
          </p:nvSpPr>
          <p:spPr>
            <a:xfrm flipH="1">
              <a:off x="272143" y="43543"/>
              <a:ext cx="554990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sp>
        <p:nvSpPr>
          <p:cNvPr id="78" name="Text Box 11"/>
          <p:cNvSpPr txBox="1"/>
          <p:nvPr/>
        </p:nvSpPr>
        <p:spPr>
          <a:xfrm>
            <a:off x="1925139" y="1124551"/>
            <a:ext cx="156718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492319" y="1146647"/>
            <a:ext cx="1045210" cy="239395"/>
            <a:chOff x="0" y="0"/>
            <a:chExt cx="1045392" cy="239486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0" y="239486"/>
              <a:ext cx="104539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 Box 40"/>
            <p:cNvSpPr txBox="1"/>
            <p:nvPr/>
          </p:nvSpPr>
          <p:spPr>
            <a:xfrm flipH="1">
              <a:off x="304800" y="0"/>
              <a:ext cx="555171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492319" y="1723862"/>
            <a:ext cx="1044575" cy="271780"/>
            <a:chOff x="0" y="0"/>
            <a:chExt cx="1045029" cy="272143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0" y="0"/>
              <a:ext cx="104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 Box 46"/>
            <p:cNvSpPr txBox="1"/>
            <p:nvPr/>
          </p:nvSpPr>
          <p:spPr>
            <a:xfrm flipH="1">
              <a:off x="272143" y="43543"/>
              <a:ext cx="554990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West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251483" y="1476963"/>
            <a:ext cx="91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BEGIN</a:t>
            </a:r>
          </a:p>
          <a:p>
            <a:r>
              <a:rPr lang="en-US" sz="1100" b="1" dirty="0" smtClean="0"/>
              <a:t>Start </a:t>
            </a:r>
            <a:r>
              <a:rPr lang="en-US" sz="1100" b="1" dirty="0" smtClean="0"/>
              <a:t>cell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57192" y="1341341"/>
            <a:ext cx="103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Block 1</a:t>
            </a:r>
          </a:p>
          <a:p>
            <a:r>
              <a:rPr lang="en-US" sz="1100" dirty="0" smtClean="0"/>
              <a:t>Item: Map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52081" y="3791034"/>
            <a:ext cx="1166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Block 2</a:t>
            </a:r>
          </a:p>
          <a:p>
            <a:r>
              <a:rPr lang="en-US" sz="1100" dirty="0" smtClean="0"/>
              <a:t>Item: Cleaver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52081" y="6120599"/>
            <a:ext cx="72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Block 3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8926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Pseudocode: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95553" y="1270000"/>
            <a:ext cx="8360229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BEGIN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</a:t>
            </a:r>
            <a:r>
              <a:rPr lang="en-US" sz="1050" dirty="0" smtClean="0"/>
              <a:t>Print</a:t>
            </a:r>
            <a:r>
              <a:rPr lang="en-US" sz="1050" dirty="0"/>
              <a:t>: Character wakes up in </a:t>
            </a:r>
            <a:r>
              <a:rPr lang="en-US" sz="1050" dirty="0" smtClean="0"/>
              <a:t>start cell and </a:t>
            </a:r>
            <a:r>
              <a:rPr lang="en-US" sz="1050" dirty="0"/>
              <a:t>must escape</a:t>
            </a:r>
          </a:p>
          <a:p>
            <a:r>
              <a:rPr lang="en-US" sz="1050" dirty="0" smtClean="0"/>
              <a:t>       Print</a:t>
            </a:r>
            <a:r>
              <a:rPr lang="en-US" sz="1050" dirty="0"/>
              <a:t>: Escape is impossible unless you obtain friends</a:t>
            </a:r>
          </a:p>
          <a:p>
            <a:r>
              <a:rPr lang="en-US" sz="1050" dirty="0" smtClean="0"/>
              <a:t>       Print</a:t>
            </a:r>
            <a:r>
              <a:rPr lang="en-US" sz="1050" dirty="0"/>
              <a:t>: Answer the questions correctly and overthrow the guards</a:t>
            </a:r>
          </a:p>
          <a:p>
            <a:r>
              <a:rPr lang="en-US" sz="1050" dirty="0" smtClean="0"/>
              <a:t>       Print</a:t>
            </a:r>
            <a:r>
              <a:rPr lang="en-US" sz="1050" dirty="0"/>
              <a:t>: Command Controls</a:t>
            </a:r>
          </a:p>
          <a:p>
            <a:r>
              <a:rPr lang="en-US" sz="1050" dirty="0"/>
              <a:t>    </a:t>
            </a:r>
            <a:r>
              <a:rPr lang="en-US" sz="1050" dirty="0" smtClean="0"/>
              <a:t>        North</a:t>
            </a:r>
            <a:endParaRPr lang="en-US" sz="1050" dirty="0"/>
          </a:p>
          <a:p>
            <a:r>
              <a:rPr lang="en-US" sz="1050" dirty="0"/>
              <a:t>    </a:t>
            </a:r>
            <a:r>
              <a:rPr lang="en-US" sz="1050" dirty="0" smtClean="0"/>
              <a:t>        South</a:t>
            </a:r>
            <a:endParaRPr lang="en-US" sz="1050" dirty="0"/>
          </a:p>
          <a:p>
            <a:r>
              <a:rPr lang="en-US" sz="1050" dirty="0"/>
              <a:t>    </a:t>
            </a:r>
            <a:r>
              <a:rPr lang="en-US" sz="1050" dirty="0" smtClean="0"/>
              <a:t>        East</a:t>
            </a:r>
            <a:endParaRPr lang="en-US" sz="1050" dirty="0"/>
          </a:p>
          <a:p>
            <a:r>
              <a:rPr lang="en-US" sz="1050" dirty="0"/>
              <a:t>   </a:t>
            </a:r>
            <a:r>
              <a:rPr lang="en-US" sz="1050" dirty="0" smtClean="0"/>
              <a:t>    </a:t>
            </a:r>
            <a:r>
              <a:rPr lang="en-US" sz="1050" dirty="0"/>
              <a:t> </a:t>
            </a:r>
            <a:r>
              <a:rPr lang="en-US" sz="1050" dirty="0" smtClean="0"/>
              <a:t>    West</a:t>
            </a:r>
          </a:p>
          <a:p>
            <a:r>
              <a:rPr lang="en-US" sz="1050" dirty="0" smtClean="0"/>
              <a:t>Character </a:t>
            </a:r>
            <a:r>
              <a:rPr lang="en-US" sz="1050" dirty="0"/>
              <a:t>walks East out of cell and </a:t>
            </a:r>
            <a:r>
              <a:rPr lang="en-US" sz="1050" dirty="0" smtClean="0"/>
              <a:t>obtains </a:t>
            </a:r>
            <a:r>
              <a:rPr lang="en-US" sz="1050" dirty="0" smtClean="0"/>
              <a:t>map</a:t>
            </a:r>
          </a:p>
          <a:p>
            <a:r>
              <a:rPr lang="en-US" sz="1050" dirty="0" smtClean="0"/>
              <a:t>        IF character walks into Block 1 = </a:t>
            </a:r>
            <a:r>
              <a:rPr lang="en-US" sz="1050" dirty="0"/>
              <a:t>print: </a:t>
            </a:r>
            <a:r>
              <a:rPr lang="en-US" sz="1050" dirty="0" smtClean="0"/>
              <a:t>You have obtained map</a:t>
            </a:r>
            <a:endParaRPr lang="en-US" sz="1050" dirty="0"/>
          </a:p>
          <a:p>
            <a:r>
              <a:rPr lang="en-US" sz="1050" dirty="0"/>
              <a:t>	 Add Item to </a:t>
            </a:r>
            <a:r>
              <a:rPr lang="en-US" sz="1050" dirty="0" smtClean="0"/>
              <a:t>inventory</a:t>
            </a:r>
            <a:endParaRPr lang="en-US" sz="1050" dirty="0"/>
          </a:p>
          <a:p>
            <a:r>
              <a:rPr lang="en-US" sz="1050" dirty="0"/>
              <a:t>   </a:t>
            </a:r>
            <a:r>
              <a:rPr lang="en-US" sz="1050" dirty="0" smtClean="0"/>
              <a:t>     </a:t>
            </a:r>
            <a:r>
              <a:rPr lang="en-US" sz="1050" dirty="0"/>
              <a:t> </a:t>
            </a:r>
            <a:r>
              <a:rPr lang="en-US" sz="1050" dirty="0" smtClean="0"/>
              <a:t>   Print</a:t>
            </a:r>
            <a:r>
              <a:rPr lang="en-US" sz="1050" dirty="0"/>
              <a:t>: 4 cells have inmates</a:t>
            </a:r>
          </a:p>
          <a:p>
            <a:r>
              <a:rPr lang="en-US" sz="1050" dirty="0"/>
              <a:t>    </a:t>
            </a:r>
            <a:r>
              <a:rPr lang="en-US" sz="1050" dirty="0" smtClean="0"/>
              <a:t>        Print</a:t>
            </a:r>
            <a:r>
              <a:rPr lang="en-US" sz="1050" dirty="0"/>
              <a:t>: 1 cell has prison guards</a:t>
            </a:r>
          </a:p>
          <a:p>
            <a:r>
              <a:rPr lang="en-US" sz="1050" dirty="0" smtClean="0"/>
              <a:t>        Display</a:t>
            </a:r>
            <a:r>
              <a:rPr lang="en-US" sz="1050" dirty="0"/>
              <a:t>: Character must find all 4 inmates to overthrow prison </a:t>
            </a:r>
            <a:r>
              <a:rPr lang="en-US" sz="1050" dirty="0" smtClean="0"/>
              <a:t>guards</a:t>
            </a:r>
          </a:p>
          <a:p>
            <a:r>
              <a:rPr lang="en-US" sz="1050" dirty="0" smtClean="0"/>
              <a:t>   </a:t>
            </a:r>
            <a:endParaRPr lang="en-US" sz="1050" dirty="0" smtClean="0"/>
          </a:p>
          <a:p>
            <a:r>
              <a:rPr lang="en-US" sz="1050" dirty="0" smtClean="0"/>
              <a:t>Cell 1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Item: Igor</a:t>
            </a:r>
            <a:endParaRPr lang="en-US" sz="1050" dirty="0"/>
          </a:p>
          <a:p>
            <a:r>
              <a:rPr lang="en-US" sz="1050" dirty="0"/>
              <a:t>     </a:t>
            </a:r>
            <a:r>
              <a:rPr lang="en-US" sz="1050" dirty="0" smtClean="0"/>
              <a:t>Inventory </a:t>
            </a:r>
            <a:r>
              <a:rPr lang="en-US" sz="1050" dirty="0"/>
              <a:t>: [‘1 Inmate’]</a:t>
            </a:r>
          </a:p>
          <a:p>
            <a:r>
              <a:rPr lang="en-US" sz="1050" dirty="0"/>
              <a:t>     </a:t>
            </a:r>
            <a:r>
              <a:rPr lang="en-US" sz="1050" dirty="0" smtClean="0"/>
              <a:t>    </a:t>
            </a:r>
            <a:r>
              <a:rPr lang="en-US" sz="1050" dirty="0" smtClean="0"/>
              <a:t>Q</a:t>
            </a:r>
            <a:r>
              <a:rPr lang="en-US" sz="1050" dirty="0" smtClean="0"/>
              <a:t>uestion</a:t>
            </a:r>
            <a:r>
              <a:rPr lang="en-US" sz="1050" dirty="0"/>
              <a:t>:</a:t>
            </a:r>
          </a:p>
          <a:p>
            <a:r>
              <a:rPr lang="en-US" sz="1050" dirty="0"/>
              <a:t>         </a:t>
            </a:r>
            <a:r>
              <a:rPr lang="en-US" sz="1050" dirty="0" smtClean="0"/>
              <a:t>    Print: Which </a:t>
            </a:r>
            <a:r>
              <a:rPr lang="en-US" sz="1050" dirty="0"/>
              <a:t>Russian city has the most </a:t>
            </a:r>
            <a:r>
              <a:rPr lang="en-US" sz="1050" dirty="0" smtClean="0"/>
              <a:t>billionaires </a:t>
            </a:r>
            <a:r>
              <a:rPr lang="en-US" sz="1050" dirty="0"/>
              <a:t>in the world per capita?</a:t>
            </a:r>
          </a:p>
          <a:p>
            <a:r>
              <a:rPr lang="en-US" sz="1050" dirty="0"/>
              <a:t>         Prompt character to choose Moscow or St. Petersburg</a:t>
            </a:r>
          </a:p>
          <a:p>
            <a:r>
              <a:rPr lang="en-US" sz="1050" dirty="0"/>
              <a:t>         </a:t>
            </a:r>
            <a:r>
              <a:rPr lang="en-US" sz="1050" dirty="0" smtClean="0"/>
              <a:t>INPUT answer to Question</a:t>
            </a:r>
          </a:p>
          <a:p>
            <a:r>
              <a:rPr lang="en-US" sz="1050" dirty="0" smtClean="0"/>
              <a:t>         IF </a:t>
            </a:r>
            <a:r>
              <a:rPr lang="en-US" sz="1050" dirty="0" smtClean="0"/>
              <a:t>Moscow </a:t>
            </a:r>
            <a:r>
              <a:rPr lang="en-US" sz="1050" dirty="0"/>
              <a:t>= print: Da. I will help </a:t>
            </a:r>
            <a:r>
              <a:rPr lang="en-US" sz="1050" dirty="0" smtClean="0"/>
              <a:t>you</a:t>
            </a:r>
          </a:p>
          <a:p>
            <a:r>
              <a:rPr lang="en-US" sz="1050" dirty="0"/>
              <a:t>	</a:t>
            </a:r>
            <a:r>
              <a:rPr lang="en-US" sz="1050" dirty="0" smtClean="0"/>
              <a:t> Add Item to inventory</a:t>
            </a:r>
            <a:endParaRPr lang="en-US" sz="1050" dirty="0" smtClean="0"/>
          </a:p>
          <a:p>
            <a:r>
              <a:rPr lang="en-US" sz="1050" dirty="0"/>
              <a:t>         </a:t>
            </a:r>
            <a:r>
              <a:rPr lang="en-US" sz="1050" dirty="0" smtClean="0"/>
              <a:t>Else:</a:t>
            </a:r>
          </a:p>
          <a:p>
            <a:r>
              <a:rPr lang="en-US" sz="1050" dirty="0"/>
              <a:t>	</a:t>
            </a:r>
            <a:r>
              <a:rPr lang="en-US" sz="1050" dirty="0" smtClean="0"/>
              <a:t> </a:t>
            </a:r>
            <a:r>
              <a:rPr lang="en-US" sz="1050" dirty="0" smtClean="0"/>
              <a:t>print</a:t>
            </a:r>
            <a:r>
              <a:rPr lang="en-US" sz="1050" dirty="0"/>
              <a:t>: </a:t>
            </a:r>
            <a:r>
              <a:rPr lang="en-US" sz="1050" dirty="0" err="1"/>
              <a:t>Nyet</a:t>
            </a:r>
            <a:r>
              <a:rPr lang="en-US" sz="1050" dirty="0"/>
              <a:t>. Try </a:t>
            </a:r>
            <a:r>
              <a:rPr lang="en-US" sz="1050" dirty="0" smtClean="0"/>
              <a:t>Again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Character </a:t>
            </a:r>
            <a:r>
              <a:rPr lang="en-US" sz="1050" dirty="0"/>
              <a:t>walks </a:t>
            </a:r>
            <a:r>
              <a:rPr lang="en-US" sz="1050" dirty="0" smtClean="0"/>
              <a:t>South </a:t>
            </a:r>
            <a:r>
              <a:rPr lang="en-US" sz="1050" dirty="0" smtClean="0"/>
              <a:t>and </a:t>
            </a:r>
            <a:r>
              <a:rPr lang="en-US" sz="1050" dirty="0"/>
              <a:t>obtains </a:t>
            </a:r>
            <a:r>
              <a:rPr lang="en-US" sz="1050" dirty="0" smtClean="0"/>
              <a:t>a </a:t>
            </a:r>
            <a:r>
              <a:rPr lang="en-US" sz="1050" dirty="0" smtClean="0"/>
              <a:t>weapon</a:t>
            </a:r>
          </a:p>
          <a:p>
            <a:r>
              <a:rPr lang="en-US" sz="1050" dirty="0" smtClean="0"/>
              <a:t>    IF character </a:t>
            </a:r>
            <a:r>
              <a:rPr lang="en-US" sz="1050" dirty="0"/>
              <a:t>walks into Block </a:t>
            </a:r>
            <a:r>
              <a:rPr lang="en-US" sz="1050" dirty="0" smtClean="0"/>
              <a:t>2 </a:t>
            </a:r>
            <a:r>
              <a:rPr lang="en-US" sz="1050" dirty="0"/>
              <a:t>= print: You have obtained </a:t>
            </a:r>
            <a:r>
              <a:rPr lang="en-US" sz="1050" dirty="0" smtClean="0"/>
              <a:t>cleaver</a:t>
            </a:r>
            <a:endParaRPr lang="en-US" sz="1050" dirty="0"/>
          </a:p>
          <a:p>
            <a:r>
              <a:rPr lang="en-US" sz="1050" dirty="0" smtClean="0"/>
              <a:t>          Add </a:t>
            </a:r>
            <a:r>
              <a:rPr lang="en-US" sz="1050" dirty="0"/>
              <a:t>Item to inventory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</a:t>
            </a:r>
            <a:r>
              <a:rPr lang="en-US" sz="1050" dirty="0" smtClean="0"/>
              <a:t>     Print</a:t>
            </a:r>
            <a:r>
              <a:rPr lang="en-US" sz="1050" dirty="0"/>
              <a:t>: </a:t>
            </a:r>
            <a:r>
              <a:rPr lang="en-US" sz="1050" dirty="0" smtClean="0"/>
              <a:t>You are now armed with a </a:t>
            </a:r>
            <a:r>
              <a:rPr lang="en-US" sz="1050" dirty="0" smtClean="0"/>
              <a:t>cleaver</a:t>
            </a:r>
            <a:endParaRPr lang="en-US" sz="1050" dirty="0" smtClean="0"/>
          </a:p>
          <a:p>
            <a:r>
              <a:rPr lang="en-US" sz="1050" dirty="0" smtClean="0"/>
              <a:t>    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358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Pseudocode: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95553" y="1270000"/>
            <a:ext cx="836022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Cell 2</a:t>
            </a:r>
          </a:p>
          <a:p>
            <a:r>
              <a:rPr lang="en-US" sz="1050" dirty="0"/>
              <a:t>     Item: Sergei</a:t>
            </a:r>
          </a:p>
          <a:p>
            <a:r>
              <a:rPr lang="en-US" sz="1050" dirty="0"/>
              <a:t>     Inventory : [‘1 Inmate</a:t>
            </a:r>
            <a:r>
              <a:rPr lang="en-US" sz="1050" dirty="0" smtClean="0"/>
              <a:t>’]</a:t>
            </a:r>
            <a:endParaRPr lang="en-US" sz="1050" dirty="0"/>
          </a:p>
          <a:p>
            <a:r>
              <a:rPr lang="en-US" sz="1050" dirty="0"/>
              <a:t>         </a:t>
            </a:r>
            <a:r>
              <a:rPr lang="en-US" sz="1050" dirty="0" smtClean="0"/>
              <a:t>Question</a:t>
            </a:r>
            <a:r>
              <a:rPr lang="en-US" sz="1050" dirty="0"/>
              <a:t>:</a:t>
            </a:r>
          </a:p>
          <a:p>
            <a:r>
              <a:rPr lang="en-US" sz="1050" dirty="0"/>
              <a:t>             Print: What is a common Russian superstition?</a:t>
            </a:r>
          </a:p>
          <a:p>
            <a:r>
              <a:rPr lang="en-US" sz="1050" dirty="0"/>
              <a:t>         Prompt character to choose Rubbing a dogs paw with only your left hand or Lighting candles with only your right </a:t>
            </a:r>
            <a:r>
              <a:rPr lang="en-US" sz="1050" dirty="0" smtClean="0"/>
              <a:t>hand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INPUT answer to Question</a:t>
            </a:r>
          </a:p>
          <a:p>
            <a:r>
              <a:rPr lang="en-US" sz="1050" dirty="0" smtClean="0"/>
              <a:t>         IF Rubbing a dogs paw with only your left hand = print: Da. I will help you</a:t>
            </a:r>
          </a:p>
          <a:p>
            <a:r>
              <a:rPr lang="en-US" sz="1050" dirty="0"/>
              <a:t>	 Add Item to inventory</a:t>
            </a:r>
          </a:p>
          <a:p>
            <a:r>
              <a:rPr lang="en-US" sz="1050" dirty="0"/>
              <a:t>         </a:t>
            </a:r>
            <a:r>
              <a:rPr lang="en-US" sz="1050" dirty="0" smtClean="0"/>
              <a:t>ELSE:</a:t>
            </a:r>
            <a:endParaRPr lang="en-US" sz="1050" dirty="0"/>
          </a:p>
          <a:p>
            <a:r>
              <a:rPr lang="en-US" sz="1050" dirty="0"/>
              <a:t>	 print: </a:t>
            </a:r>
            <a:r>
              <a:rPr lang="en-US" sz="1050" dirty="0" err="1"/>
              <a:t>Nyet</a:t>
            </a:r>
            <a:r>
              <a:rPr lang="en-US" sz="1050" dirty="0"/>
              <a:t>. Try </a:t>
            </a:r>
            <a:r>
              <a:rPr lang="en-US" sz="1050" dirty="0" smtClean="0"/>
              <a:t>Again</a:t>
            </a:r>
            <a:endParaRPr lang="en-US" sz="1050" dirty="0"/>
          </a:p>
          <a:p>
            <a:r>
              <a:rPr lang="en-US" sz="1050" dirty="0" smtClean="0"/>
              <a:t>Cell </a:t>
            </a:r>
            <a:r>
              <a:rPr lang="en-US" sz="1050" dirty="0" smtClean="0"/>
              <a:t>3</a:t>
            </a:r>
          </a:p>
          <a:p>
            <a:r>
              <a:rPr lang="en-US" sz="1050" dirty="0" smtClean="0"/>
              <a:t>     Item: Dmitri</a:t>
            </a:r>
            <a:endParaRPr lang="en-US" sz="1050" dirty="0"/>
          </a:p>
          <a:p>
            <a:r>
              <a:rPr lang="en-US" sz="1050" dirty="0"/>
              <a:t>     </a:t>
            </a:r>
            <a:r>
              <a:rPr lang="en-US" sz="1050" dirty="0" smtClean="0"/>
              <a:t>Inventory : [‘1 Inmate’]</a:t>
            </a:r>
            <a:endParaRPr lang="en-US" sz="1050" dirty="0"/>
          </a:p>
          <a:p>
            <a:r>
              <a:rPr lang="en-US" sz="1050" dirty="0"/>
              <a:t>     </a:t>
            </a:r>
            <a:r>
              <a:rPr lang="en-US" sz="1050" dirty="0" smtClean="0"/>
              <a:t>    A </a:t>
            </a:r>
            <a:r>
              <a:rPr lang="en-US" sz="1050" dirty="0"/>
              <a:t>Question:</a:t>
            </a:r>
          </a:p>
          <a:p>
            <a:r>
              <a:rPr lang="en-US" sz="1050" dirty="0"/>
              <a:t>        </a:t>
            </a:r>
            <a:r>
              <a:rPr lang="en-US" sz="1050" dirty="0" smtClean="0"/>
              <a:t>    Print: </a:t>
            </a:r>
            <a:r>
              <a:rPr lang="en-US" sz="1050" dirty="0"/>
              <a:t>The Trans-Siberian Railway crosses how many </a:t>
            </a:r>
            <a:r>
              <a:rPr lang="en-US" sz="1050" dirty="0" err="1"/>
              <a:t>timezones</a:t>
            </a:r>
            <a:r>
              <a:rPr lang="en-US" sz="1050" dirty="0"/>
              <a:t>?</a:t>
            </a:r>
          </a:p>
          <a:p>
            <a:r>
              <a:rPr lang="en-US" sz="1050" dirty="0"/>
              <a:t>         Prompt character to choose 4 or </a:t>
            </a:r>
            <a:r>
              <a:rPr lang="en-US" sz="1050" dirty="0" smtClean="0"/>
              <a:t>8</a:t>
            </a:r>
          </a:p>
          <a:p>
            <a:r>
              <a:rPr lang="en-US" sz="1050" dirty="0" smtClean="0"/>
              <a:t>         INPUT answer to question</a:t>
            </a:r>
          </a:p>
          <a:p>
            <a:r>
              <a:rPr lang="en-US" sz="1050" dirty="0"/>
              <a:t>         </a:t>
            </a:r>
            <a:r>
              <a:rPr lang="en-US" sz="1050" dirty="0" smtClean="0"/>
              <a:t>IF 8 </a:t>
            </a:r>
            <a:r>
              <a:rPr lang="en-US" sz="1050" dirty="0"/>
              <a:t>= print: Da. I will help </a:t>
            </a:r>
            <a:r>
              <a:rPr lang="en-US" sz="1050" dirty="0" smtClean="0"/>
              <a:t>you</a:t>
            </a:r>
          </a:p>
          <a:p>
            <a:r>
              <a:rPr lang="en-US" sz="1050" dirty="0" smtClean="0"/>
              <a:t>            Add </a:t>
            </a:r>
            <a:r>
              <a:rPr lang="en-US" sz="1050" dirty="0"/>
              <a:t>Item to </a:t>
            </a:r>
            <a:r>
              <a:rPr lang="en-US" sz="1050" dirty="0" smtClean="0"/>
              <a:t>inventory</a:t>
            </a:r>
            <a:endParaRPr lang="en-US" sz="1050" dirty="0" smtClean="0"/>
          </a:p>
          <a:p>
            <a:r>
              <a:rPr lang="en-US" sz="1050" dirty="0"/>
              <a:t>       </a:t>
            </a:r>
            <a:r>
              <a:rPr lang="en-US" sz="1050" dirty="0"/>
              <a:t> </a:t>
            </a:r>
            <a:r>
              <a:rPr lang="en-US" sz="1050" dirty="0" smtClean="0"/>
              <a:t> </a:t>
            </a:r>
            <a:r>
              <a:rPr lang="en-US" sz="1050" dirty="0" smtClean="0"/>
              <a:t>ELSE:</a:t>
            </a:r>
          </a:p>
          <a:p>
            <a:r>
              <a:rPr lang="en-US" sz="1050" dirty="0" smtClean="0"/>
              <a:t>            print</a:t>
            </a:r>
            <a:r>
              <a:rPr lang="en-US" sz="1050" dirty="0"/>
              <a:t>: </a:t>
            </a:r>
            <a:r>
              <a:rPr lang="en-US" sz="1050" dirty="0" err="1"/>
              <a:t>Nyet</a:t>
            </a:r>
            <a:r>
              <a:rPr lang="en-US" sz="1050" dirty="0"/>
              <a:t>. Try Again</a:t>
            </a:r>
          </a:p>
          <a:p>
            <a:endParaRPr lang="en-US" sz="1050" dirty="0" smtClean="0"/>
          </a:p>
          <a:p>
            <a:r>
              <a:rPr lang="en-US" sz="1050" dirty="0" smtClean="0"/>
              <a:t>Prison </a:t>
            </a:r>
            <a:r>
              <a:rPr lang="en-US" sz="1050" dirty="0"/>
              <a:t>Guard:</a:t>
            </a:r>
          </a:p>
          <a:p>
            <a:r>
              <a:rPr lang="en-US" sz="1050" dirty="0"/>
              <a:t>         </a:t>
            </a:r>
            <a:r>
              <a:rPr lang="en-US" sz="1050" dirty="0" smtClean="0"/>
              <a:t>Print</a:t>
            </a:r>
            <a:r>
              <a:rPr lang="en-US" sz="1050" dirty="0"/>
              <a:t>: You are caught and must return back to your cell!</a:t>
            </a:r>
          </a:p>
          <a:p>
            <a:r>
              <a:rPr lang="en-US" sz="1050" dirty="0" smtClean="0"/>
              <a:t>         Prompt Restart Game?</a:t>
            </a:r>
          </a:p>
          <a:p>
            <a:r>
              <a:rPr lang="en-US" sz="1050" dirty="0" smtClean="0"/>
              <a:t>         </a:t>
            </a:r>
            <a:r>
              <a:rPr lang="en-US" sz="1050" dirty="0" smtClean="0"/>
              <a:t>INPUT</a:t>
            </a:r>
            <a:endParaRPr lang="en-US" sz="1050" dirty="0"/>
          </a:p>
          <a:p>
            <a:r>
              <a:rPr lang="en-US" sz="1050" dirty="0" smtClean="0"/>
              <a:t>         IF Da </a:t>
            </a:r>
            <a:r>
              <a:rPr lang="en-US" sz="1050" dirty="0" smtClean="0"/>
              <a:t>= game will restart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</a:t>
            </a:r>
            <a:r>
              <a:rPr lang="en-US" sz="1050" dirty="0" smtClean="0"/>
              <a:t>ELSE: </a:t>
            </a:r>
          </a:p>
          <a:p>
            <a:r>
              <a:rPr lang="en-US" sz="1050" dirty="0" smtClean="0"/>
              <a:t>           </a:t>
            </a:r>
            <a:r>
              <a:rPr lang="en-US" sz="1050" dirty="0" err="1" smtClean="0"/>
              <a:t>Nyet</a:t>
            </a:r>
            <a:r>
              <a:rPr lang="en-US" sz="1050" dirty="0" smtClean="0"/>
              <a:t> = game </a:t>
            </a:r>
            <a:r>
              <a:rPr lang="en-US" sz="1050" dirty="0" smtClean="0"/>
              <a:t>will </a:t>
            </a:r>
            <a:r>
              <a:rPr lang="en-US" sz="1050" dirty="0" smtClean="0"/>
              <a:t>stop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572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Pseudocode: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95553" y="1270000"/>
            <a:ext cx="8360229" cy="350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Cell </a:t>
            </a:r>
            <a:r>
              <a:rPr lang="en-US" sz="1050" dirty="0" smtClean="0"/>
              <a:t>4</a:t>
            </a:r>
          </a:p>
          <a:p>
            <a:r>
              <a:rPr lang="en-US" sz="1050" dirty="0" smtClean="0"/>
              <a:t>     Item: Nikolai</a:t>
            </a:r>
          </a:p>
          <a:p>
            <a:r>
              <a:rPr lang="en-US" sz="1050" dirty="0"/>
              <a:t>     </a:t>
            </a:r>
            <a:r>
              <a:rPr lang="en-US" sz="1050" dirty="0" smtClean="0"/>
              <a:t>Inventory </a:t>
            </a:r>
            <a:r>
              <a:rPr lang="en-US" sz="1050" dirty="0"/>
              <a:t>: [‘1 Inmate’]</a:t>
            </a:r>
          </a:p>
          <a:p>
            <a:r>
              <a:rPr lang="en-US" sz="1050" dirty="0"/>
              <a:t>     </a:t>
            </a:r>
            <a:r>
              <a:rPr lang="en-US" sz="1050" dirty="0" smtClean="0"/>
              <a:t>    A </a:t>
            </a:r>
            <a:r>
              <a:rPr lang="en-US" sz="1050" dirty="0"/>
              <a:t>Question:</a:t>
            </a:r>
          </a:p>
          <a:p>
            <a:r>
              <a:rPr lang="en-US" sz="1050" dirty="0"/>
              <a:t>         </a:t>
            </a:r>
            <a:r>
              <a:rPr lang="en-US" sz="1050" dirty="0" smtClean="0"/>
              <a:t>    Print: The </a:t>
            </a:r>
            <a:r>
              <a:rPr lang="en-US" sz="1050" dirty="0"/>
              <a:t>famous classical composition The Seasons was created by?</a:t>
            </a:r>
          </a:p>
          <a:p>
            <a:r>
              <a:rPr lang="en-US" sz="1050" dirty="0"/>
              <a:t>         Prompt character to choose Alexander Glazunov or Boris </a:t>
            </a:r>
            <a:r>
              <a:rPr lang="en-US" sz="1050" dirty="0" smtClean="0"/>
              <a:t>Yeltsin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INPUT answer to Question</a:t>
            </a:r>
            <a:endParaRPr lang="en-US" sz="1050" dirty="0"/>
          </a:p>
          <a:p>
            <a:r>
              <a:rPr lang="en-US" sz="1050" dirty="0"/>
              <a:t>         </a:t>
            </a:r>
            <a:r>
              <a:rPr lang="en-US" sz="1050" dirty="0" smtClean="0"/>
              <a:t>IF Alexander </a:t>
            </a:r>
            <a:r>
              <a:rPr lang="en-US" sz="1050" dirty="0"/>
              <a:t>Glazunov = print: Da. I will help </a:t>
            </a:r>
            <a:r>
              <a:rPr lang="en-US" sz="1050" dirty="0" smtClean="0"/>
              <a:t>you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Add </a:t>
            </a:r>
            <a:r>
              <a:rPr lang="en-US" sz="1050" dirty="0"/>
              <a:t>Item to </a:t>
            </a:r>
            <a:r>
              <a:rPr lang="en-US" sz="1050" dirty="0" smtClean="0"/>
              <a:t>inventory</a:t>
            </a:r>
            <a:endParaRPr lang="en-US" sz="1050" dirty="0" smtClean="0"/>
          </a:p>
          <a:p>
            <a:r>
              <a:rPr lang="en-US" sz="1050" dirty="0"/>
              <a:t>         </a:t>
            </a:r>
            <a:r>
              <a:rPr lang="en-US" sz="1050" dirty="0" smtClean="0"/>
              <a:t>ELSE: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    </a:t>
            </a:r>
            <a:r>
              <a:rPr lang="en-US" sz="1050" dirty="0" smtClean="0"/>
              <a:t>print</a:t>
            </a:r>
            <a:r>
              <a:rPr lang="en-US" sz="1050" dirty="0"/>
              <a:t>: </a:t>
            </a:r>
            <a:r>
              <a:rPr lang="en-US" sz="1050" dirty="0" err="1"/>
              <a:t>Nyet</a:t>
            </a:r>
            <a:r>
              <a:rPr lang="en-US" sz="1050" dirty="0"/>
              <a:t>. Try Again</a:t>
            </a:r>
          </a:p>
          <a:p>
            <a:endParaRPr lang="en-US" sz="1050" dirty="0" smtClean="0"/>
          </a:p>
          <a:p>
            <a:r>
              <a:rPr lang="en-US" sz="1050" dirty="0" smtClean="0"/>
              <a:t>    IF</a:t>
            </a:r>
            <a:r>
              <a:rPr lang="en-US" sz="1050" dirty="0" smtClean="0"/>
              <a:t>:</a:t>
            </a:r>
            <a:r>
              <a:rPr lang="en-US" sz="1050" dirty="0"/>
              <a:t> </a:t>
            </a:r>
            <a:r>
              <a:rPr lang="en-US" sz="1050" dirty="0" smtClean="0"/>
              <a:t>Inventory == [‘Map’,‘1 </a:t>
            </a:r>
            <a:r>
              <a:rPr lang="en-US" sz="1050" dirty="0"/>
              <a:t>Inmate</a:t>
            </a:r>
            <a:r>
              <a:rPr lang="en-US" sz="1050" dirty="0" smtClean="0"/>
              <a:t>’, ‘Cleaver’, </a:t>
            </a:r>
            <a:r>
              <a:rPr lang="en-US" sz="1050" dirty="0"/>
              <a:t>‘1 Inmate’, ‘1 Inmate’, ‘1 Inmate</a:t>
            </a:r>
            <a:r>
              <a:rPr lang="en-US" sz="1050" dirty="0" smtClean="0"/>
              <a:t>’]</a:t>
            </a:r>
            <a:endParaRPr lang="en-US" sz="1050" dirty="0"/>
          </a:p>
          <a:p>
            <a:r>
              <a:rPr lang="en-US" sz="1050" dirty="0" smtClean="0"/>
              <a:t>    </a:t>
            </a:r>
            <a:r>
              <a:rPr lang="en-US" sz="1050" dirty="0" smtClean="0"/>
              <a:t>     prompt </a:t>
            </a:r>
            <a:r>
              <a:rPr lang="en-US" sz="1050" dirty="0" smtClean="0"/>
              <a:t>character to defeat guards</a:t>
            </a:r>
          </a:p>
          <a:p>
            <a:r>
              <a:rPr lang="en-US" sz="1050" dirty="0" smtClean="0"/>
              <a:t>    </a:t>
            </a:r>
            <a:r>
              <a:rPr lang="en-US" sz="1050" dirty="0" smtClean="0"/>
              <a:t>     Print</a:t>
            </a:r>
            <a:r>
              <a:rPr lang="en-US" sz="1050" dirty="0"/>
              <a:t>: Congratulations comrade you have survived the </a:t>
            </a:r>
            <a:r>
              <a:rPr lang="en-US" sz="1050" dirty="0" smtClean="0"/>
              <a:t>Gulag</a:t>
            </a:r>
          </a:p>
          <a:p>
            <a:r>
              <a:rPr lang="en-US" sz="1050" dirty="0" smtClean="0"/>
              <a:t>    </a:t>
            </a:r>
            <a:r>
              <a:rPr lang="en-US" sz="1050" dirty="0" smtClean="0"/>
              <a:t>     Prompt </a:t>
            </a:r>
            <a:r>
              <a:rPr lang="en-US" sz="1050" dirty="0"/>
              <a:t>character to play again or end game</a:t>
            </a:r>
          </a:p>
          <a:p>
            <a:r>
              <a:rPr lang="en-US" sz="1050" dirty="0" smtClean="0"/>
              <a:t>    </a:t>
            </a:r>
            <a:r>
              <a:rPr lang="en-US" sz="1050" dirty="0" smtClean="0"/>
              <a:t>     Play </a:t>
            </a:r>
            <a:r>
              <a:rPr lang="en-US" sz="1050" dirty="0"/>
              <a:t>again = game will restart </a:t>
            </a:r>
          </a:p>
          <a:p>
            <a:r>
              <a:rPr lang="en-US" sz="1050" dirty="0" smtClean="0"/>
              <a:t>    </a:t>
            </a:r>
            <a:r>
              <a:rPr lang="en-US" sz="1050" dirty="0" smtClean="0"/>
              <a:t>     End </a:t>
            </a:r>
            <a:r>
              <a:rPr lang="en-US" sz="1050" dirty="0"/>
              <a:t>Game = game will </a:t>
            </a:r>
            <a:r>
              <a:rPr lang="en-US" sz="1050" dirty="0" smtClean="0"/>
              <a:t>stop</a:t>
            </a:r>
          </a:p>
          <a:p>
            <a:endParaRPr lang="en-US" sz="1050" dirty="0"/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19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67F6D1A260A4394C18F5AF72445EA" ma:contentTypeVersion="3" ma:contentTypeDescription="Create a new document." ma:contentTypeScope="" ma:versionID="d6a723735a0ade9a92961b83aee31d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45bd7673956a623930e5662e321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80227C-3B9D-4C84-BCF0-9C742F747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E51B33-765F-48BE-BF7D-D076854422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ED95EB-3526-4CE7-8060-15AB3204068D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</TotalTime>
  <Words>126</Words>
  <Application>Microsoft Macintosh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Times New Roman</vt:lpstr>
      <vt:lpstr>Trebuchet MS</vt:lpstr>
      <vt:lpstr>Wingdings 3</vt:lpstr>
      <vt:lpstr>Arial</vt:lpstr>
      <vt:lpstr>Facet</vt:lpstr>
      <vt:lpstr>IT 140 Design Presentation Template</vt:lpstr>
      <vt:lpstr>Storyboard: Description</vt:lpstr>
      <vt:lpstr>Storyboard: Map</vt:lpstr>
      <vt:lpstr>Pseudocode: </vt:lpstr>
      <vt:lpstr>Pseudocode: </vt:lpstr>
      <vt:lpstr>Pseudocode: </vt:lpstr>
    </vt:vector>
  </TitlesOfParts>
  <Company>SNHU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140 Design Presentation Template</dc:title>
  <dc:creator>Gentile, Amy</dc:creator>
  <cp:lastModifiedBy>Daniel Schroedl</cp:lastModifiedBy>
  <cp:revision>48</cp:revision>
  <cp:lastPrinted>2021-04-01T23:45:10Z</cp:lastPrinted>
  <dcterms:created xsi:type="dcterms:W3CDTF">2020-07-28T16:50:56Z</dcterms:created>
  <dcterms:modified xsi:type="dcterms:W3CDTF">2021-04-01T23:45:17Z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0x01010019267F6D1A260A4394C18F5AF72445EA</vt:lpwstr>
  </property>
</Properties>
</file>