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3"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Proxima Nova"/>
      <p:regular r:id="rId12"/>
      <p:bold r:id="rId13"/>
      <p:italic r:id="rId14"/>
      <p:boldItalic r:id="rId15"/>
    </p:embeddedFont>
    <p:embeddedFont>
      <p:font typeface="Roboto"/>
      <p:regular r:id="rId16"/>
      <p:bold r:id="rId17"/>
      <p:italic r:id="rId18"/>
      <p:boldItalic r:id="rId19"/>
    </p:embeddedFont>
    <p:embeddedFont>
      <p:font typeface="Playfair Display"/>
      <p:regular r:id="rId20"/>
      <p:bold r:id="rId21"/>
      <p:italic r:id="rId22"/>
      <p:boldItalic r:id="rId23"/>
    </p:embeddedFont>
    <p:embeddedFont>
      <p:font typeface="Roboto Condensed"/>
      <p:regular r:id="rId24"/>
      <p:bold r:id="rId25"/>
      <p:italic r:id="rId26"/>
      <p:boldItalic r:id="rId27"/>
    </p:embeddedFont>
    <p:embeddedFont>
      <p:font typeface="Roboto Condensed Light"/>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layfairDisplay-regular.fntdata"/><Relationship Id="rId22" Type="http://schemas.openxmlformats.org/officeDocument/2006/relationships/font" Target="fonts/PlayfairDisplay-italic.fntdata"/><Relationship Id="rId21" Type="http://schemas.openxmlformats.org/officeDocument/2006/relationships/font" Target="fonts/PlayfairDisplay-bold.fntdata"/><Relationship Id="rId24" Type="http://schemas.openxmlformats.org/officeDocument/2006/relationships/font" Target="fonts/RobotoCondensed-regular.fntdata"/><Relationship Id="rId23" Type="http://schemas.openxmlformats.org/officeDocument/2006/relationships/font" Target="fonts/PlayfairDisplay-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Condensed-italic.fntdata"/><Relationship Id="rId25" Type="http://schemas.openxmlformats.org/officeDocument/2006/relationships/font" Target="fonts/RobotoCondensed-bold.fntdata"/><Relationship Id="rId28" Type="http://schemas.openxmlformats.org/officeDocument/2006/relationships/font" Target="fonts/RobotoCondensedLight-regular.fntdata"/><Relationship Id="rId27" Type="http://schemas.openxmlformats.org/officeDocument/2006/relationships/font" Target="fonts/RobotoCondensed-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CondensedLight-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CondensedLight-boldItalic.fntdata"/><Relationship Id="rId30" Type="http://schemas.openxmlformats.org/officeDocument/2006/relationships/font" Target="fonts/RobotoCondensedLight-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ProximaNova-bold.fntdata"/><Relationship Id="rId12" Type="http://schemas.openxmlformats.org/officeDocument/2006/relationships/font" Target="fonts/ProximaNova-regular.fntdata"/><Relationship Id="rId15" Type="http://schemas.openxmlformats.org/officeDocument/2006/relationships/font" Target="fonts/ProximaNova-boldItalic.fntdata"/><Relationship Id="rId14" Type="http://schemas.openxmlformats.org/officeDocument/2006/relationships/font" Target="fonts/ProximaNova-italic.fntdata"/><Relationship Id="rId17" Type="http://schemas.openxmlformats.org/officeDocument/2006/relationships/font" Target="fonts/Roboto-bold.fntdata"/><Relationship Id="rId16" Type="http://schemas.openxmlformats.org/officeDocument/2006/relationships/font" Target="fonts/Roboto-regular.fntdata"/><Relationship Id="rId19" Type="http://schemas.openxmlformats.org/officeDocument/2006/relationships/font" Target="fonts/Roboto-boldItalic.fntdata"/><Relationship Id="rId18" Type="http://schemas.openxmlformats.org/officeDocument/2006/relationships/font" Target="fonts/Roboto-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c42970720c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c42970720c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Launched in 2015 Nike SNKRs app is Nike’s shop for consumer’s to have a chance at randomly being selected to purchase their most exclusive releases. A report from Quartz suggested the revenue the application generated was over $70 million dollars in 2016 which grew to $750 million dollars in 2019, in addition to making up 20% of Nike’s digital business.</a:t>
            </a:r>
            <a:endParaRPr/>
          </a:p>
          <a:p>
            <a:pPr indent="0" lvl="0" marL="0" rtl="0" algn="l">
              <a:spcBef>
                <a:spcPts val="0"/>
              </a:spcBef>
              <a:spcAft>
                <a:spcPts val="0"/>
              </a:spcAft>
              <a:buNone/>
            </a:pPr>
            <a:r>
              <a:rPr lang="en"/>
              <a:t>Once sold on apps like SNKRS many will resell their shoes on stockX, an incredibly popular resale site where buyers and sellers can bid on sneakers they weren’t able to buy at retail. ‘</a:t>
            </a:r>
            <a:endParaRPr/>
          </a:p>
          <a:p>
            <a:pPr indent="0" lvl="0" marL="0" rtl="0" algn="l">
              <a:spcBef>
                <a:spcPts val="0"/>
              </a:spcBef>
              <a:spcAft>
                <a:spcPts val="0"/>
              </a:spcAft>
              <a:buNone/>
            </a:pPr>
            <a:r>
              <a:rPr lang="en"/>
              <a:t>Sneaker culture is continuing to grow and with near daily releases on the SNKRS app alone our team intends to capitalize on these services</a:t>
            </a:r>
            <a:r>
              <a:rPr lang="en"/>
              <a:t>.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c42970720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c42970720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team turns the hype of sneaker releases found on Twitter as an indicator for predicting the resale value of an upcoming sneaker releases. </a:t>
            </a:r>
            <a:endParaRPr/>
          </a:p>
          <a:p>
            <a:pPr indent="0" lvl="0" marL="0" rtl="0" algn="l">
              <a:spcBef>
                <a:spcPts val="0"/>
              </a:spcBef>
              <a:spcAft>
                <a:spcPts val="0"/>
              </a:spcAft>
              <a:buNone/>
            </a:pPr>
            <a:r>
              <a:rPr lang="en"/>
              <a:t>We’ve constructed a “hype” </a:t>
            </a:r>
            <a:r>
              <a:rPr lang="en"/>
              <a:t>index</a:t>
            </a:r>
            <a:r>
              <a:rPr lang="en"/>
              <a:t> that is a positive popularity indicator for a given sneaker on twitter.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c42970720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c42970720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the purposes of our demonstration today we’ve collected data on seven releases on Nike SNKRs app over the past week. As you can see on screen we are building our predictions currently with an R-square of .513. One shoe we want to make note of from our testing set is the Nike Dunk High Dark Curry’s, which were incredibly popular on Twitter but only had a $62 resale price increase, we feel the issue is that there were too high of a supply. </a:t>
            </a:r>
            <a:r>
              <a:rPr lang="en"/>
              <a:t>We see our business being expandible to other popular brands such as Adidas and Puma as well as more parts of the fashion industry besides sneakers.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c42970720c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c42970720c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With low operating costs in a growing marketspace with no notable competition we see our ability to step in as contractors for popular brands such as Nike to help consult on how they can further optimize their release calendar to scale their profitability. </a:t>
            </a:r>
            <a:endParaRPr/>
          </a:p>
          <a:p>
            <a:pPr indent="0" lvl="0" marL="0" rtl="0" algn="l">
              <a:spcBef>
                <a:spcPts val="0"/>
              </a:spcBef>
              <a:spcAft>
                <a:spcPts val="0"/>
              </a:spcAft>
              <a:buNone/>
            </a:pPr>
            <a:r>
              <a:rPr lang="en"/>
              <a:t>Whether that’s by managing the supply for a given release or further investigating retail pricing of sneakers. We are coming today looking for a $30,000 stake at 12% of the company!</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c42970720c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c42970720c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a:off x="812270" y="928750"/>
            <a:ext cx="3438900" cy="34389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txBox="1"/>
          <p:nvPr>
            <p:ph type="ctrTitle"/>
          </p:nvPr>
        </p:nvSpPr>
        <p:spPr>
          <a:xfrm>
            <a:off x="4434400" y="1051350"/>
            <a:ext cx="3996600" cy="2052600"/>
          </a:xfrm>
          <a:prstGeom prst="rect">
            <a:avLst/>
          </a:prstGeom>
        </p:spPr>
        <p:txBody>
          <a:bodyPr anchorCtr="0" anchor="b" bIns="91425" lIns="91425" spcFirstLastPara="1" rIns="91425" wrap="square" tIns="91425">
            <a:noAutofit/>
          </a:bodyPr>
          <a:lstStyle>
            <a:lvl1pPr lvl="0">
              <a:spcBef>
                <a:spcPts val="0"/>
              </a:spcBef>
              <a:spcAft>
                <a:spcPts val="0"/>
              </a:spcAft>
              <a:buClr>
                <a:schemeClr val="lt2"/>
              </a:buClr>
              <a:buSzPts val="5200"/>
              <a:buNone/>
              <a:defRPr sz="6000">
                <a:solidFill>
                  <a:schemeClr val="dk1"/>
                </a:solidFill>
              </a:defRPr>
            </a:lvl1pPr>
            <a:lvl2pPr lvl="1" algn="ctr">
              <a:spcBef>
                <a:spcPts val="0"/>
              </a:spcBef>
              <a:spcAft>
                <a:spcPts val="0"/>
              </a:spcAft>
              <a:buClr>
                <a:schemeClr val="lt2"/>
              </a:buClr>
              <a:buSzPts val="5200"/>
              <a:buNone/>
              <a:defRPr sz="5200">
                <a:solidFill>
                  <a:schemeClr val="lt2"/>
                </a:solidFill>
              </a:defRPr>
            </a:lvl2pPr>
            <a:lvl3pPr lvl="2" algn="ctr">
              <a:spcBef>
                <a:spcPts val="0"/>
              </a:spcBef>
              <a:spcAft>
                <a:spcPts val="0"/>
              </a:spcAft>
              <a:buClr>
                <a:schemeClr val="lt2"/>
              </a:buClr>
              <a:buSzPts val="5200"/>
              <a:buNone/>
              <a:defRPr sz="5200">
                <a:solidFill>
                  <a:schemeClr val="lt2"/>
                </a:solidFill>
              </a:defRPr>
            </a:lvl3pPr>
            <a:lvl4pPr lvl="3" algn="ctr">
              <a:spcBef>
                <a:spcPts val="0"/>
              </a:spcBef>
              <a:spcAft>
                <a:spcPts val="0"/>
              </a:spcAft>
              <a:buClr>
                <a:schemeClr val="lt2"/>
              </a:buClr>
              <a:buSzPts val="5200"/>
              <a:buNone/>
              <a:defRPr sz="5200">
                <a:solidFill>
                  <a:schemeClr val="lt2"/>
                </a:solidFill>
              </a:defRPr>
            </a:lvl4pPr>
            <a:lvl5pPr lvl="4" algn="ctr">
              <a:spcBef>
                <a:spcPts val="0"/>
              </a:spcBef>
              <a:spcAft>
                <a:spcPts val="0"/>
              </a:spcAft>
              <a:buClr>
                <a:schemeClr val="lt2"/>
              </a:buClr>
              <a:buSzPts val="5200"/>
              <a:buNone/>
              <a:defRPr sz="5200">
                <a:solidFill>
                  <a:schemeClr val="lt2"/>
                </a:solidFill>
              </a:defRPr>
            </a:lvl5pPr>
            <a:lvl6pPr lvl="5" algn="ctr">
              <a:spcBef>
                <a:spcPts val="0"/>
              </a:spcBef>
              <a:spcAft>
                <a:spcPts val="0"/>
              </a:spcAft>
              <a:buClr>
                <a:schemeClr val="lt2"/>
              </a:buClr>
              <a:buSzPts val="5200"/>
              <a:buNone/>
              <a:defRPr sz="5200">
                <a:solidFill>
                  <a:schemeClr val="lt2"/>
                </a:solidFill>
              </a:defRPr>
            </a:lvl6pPr>
            <a:lvl7pPr lvl="6" algn="ctr">
              <a:spcBef>
                <a:spcPts val="0"/>
              </a:spcBef>
              <a:spcAft>
                <a:spcPts val="0"/>
              </a:spcAft>
              <a:buClr>
                <a:schemeClr val="lt2"/>
              </a:buClr>
              <a:buSzPts val="5200"/>
              <a:buNone/>
              <a:defRPr sz="5200">
                <a:solidFill>
                  <a:schemeClr val="lt2"/>
                </a:solidFill>
              </a:defRPr>
            </a:lvl7pPr>
            <a:lvl8pPr lvl="7" algn="ctr">
              <a:spcBef>
                <a:spcPts val="0"/>
              </a:spcBef>
              <a:spcAft>
                <a:spcPts val="0"/>
              </a:spcAft>
              <a:buClr>
                <a:schemeClr val="lt2"/>
              </a:buClr>
              <a:buSzPts val="5200"/>
              <a:buNone/>
              <a:defRPr sz="5200">
                <a:solidFill>
                  <a:schemeClr val="lt2"/>
                </a:solidFill>
              </a:defRPr>
            </a:lvl8pPr>
            <a:lvl9pPr lvl="8" algn="ctr">
              <a:spcBef>
                <a:spcPts val="0"/>
              </a:spcBef>
              <a:spcAft>
                <a:spcPts val="0"/>
              </a:spcAft>
              <a:buClr>
                <a:schemeClr val="lt2"/>
              </a:buClr>
              <a:buSzPts val="5200"/>
              <a:buNone/>
              <a:defRPr sz="5200">
                <a:solidFill>
                  <a:schemeClr val="lt2"/>
                </a:solidFill>
              </a:defRPr>
            </a:lvl9pPr>
          </a:lstStyle>
          <a:p/>
        </p:txBody>
      </p:sp>
      <p:sp>
        <p:nvSpPr>
          <p:cNvPr id="11" name="Google Shape;11;p2"/>
          <p:cNvSpPr txBox="1"/>
          <p:nvPr>
            <p:ph idx="1" type="subTitle"/>
          </p:nvPr>
        </p:nvSpPr>
        <p:spPr>
          <a:xfrm>
            <a:off x="5549425" y="3178500"/>
            <a:ext cx="2881500" cy="792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800"/>
              <a:buNone/>
              <a:defRPr b="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9" name="Shape 59"/>
        <p:cNvGrpSpPr/>
        <p:nvPr/>
      </p:nvGrpSpPr>
      <p:grpSpPr>
        <a:xfrm>
          <a:off x="0" y="0"/>
          <a:ext cx="0" cy="0"/>
          <a:chOff x="0" y="0"/>
          <a:chExt cx="0" cy="0"/>
        </a:xfrm>
      </p:grpSpPr>
      <p:sp>
        <p:nvSpPr>
          <p:cNvPr id="60" name="Google Shape;60;p11"/>
          <p:cNvSpPr/>
          <p:nvPr/>
        </p:nvSpPr>
        <p:spPr>
          <a:xfrm>
            <a:off x="1014405" y="-1135500"/>
            <a:ext cx="7024800" cy="70248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1"/>
          <p:cNvSpPr txBox="1"/>
          <p:nvPr>
            <p:ph hasCustomPrompt="1" type="title"/>
          </p:nvPr>
        </p:nvSpPr>
        <p:spPr>
          <a:xfrm>
            <a:off x="713225" y="1709400"/>
            <a:ext cx="7717500" cy="1069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12000"/>
              <a:buNone/>
              <a:defRPr sz="7200">
                <a:solidFill>
                  <a:schemeClr val="dk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62" name="Google Shape;62;p11"/>
          <p:cNvSpPr txBox="1"/>
          <p:nvPr>
            <p:ph idx="1" type="body"/>
          </p:nvPr>
        </p:nvSpPr>
        <p:spPr>
          <a:xfrm>
            <a:off x="713225" y="2771225"/>
            <a:ext cx="7717500" cy="4881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3" name="Google Shape;63;p11"/>
          <p:cNvSpPr/>
          <p:nvPr/>
        </p:nvSpPr>
        <p:spPr>
          <a:xfrm>
            <a:off x="8815200" y="1695600"/>
            <a:ext cx="328800" cy="1752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1"/>
          <p:cNvSpPr txBox="1"/>
          <p:nvPr>
            <p:ph idx="12" type="sldNum"/>
          </p:nvPr>
        </p:nvSpPr>
        <p:spPr>
          <a:xfrm>
            <a:off x="8607781" y="2374951"/>
            <a:ext cx="548700" cy="393600"/>
          </a:xfrm>
          <a:prstGeom prst="rect">
            <a:avLst/>
          </a:prstGeom>
          <a:noFill/>
          <a:ln>
            <a:noFill/>
          </a:ln>
        </p:spPr>
        <p:txBody>
          <a:bodyPr anchorCtr="0" anchor="t" bIns="91425" lIns="91425" spcFirstLastPara="1" rIns="91425" wrap="square" tIns="91425">
            <a:noAutofit/>
          </a:bodyPr>
          <a:lstStyle>
            <a:lvl1pPr lvl="0" rtl="0" algn="r">
              <a:buNone/>
              <a:defRPr sz="1300">
                <a:solidFill>
                  <a:schemeClr val="lt1"/>
                </a:solidFill>
                <a:latin typeface="Roboto"/>
                <a:ea typeface="Roboto"/>
                <a:cs typeface="Roboto"/>
                <a:sym typeface="Roboto"/>
              </a:defRPr>
            </a:lvl1pPr>
            <a:lvl2pPr lvl="1" rtl="0" algn="r">
              <a:buNone/>
              <a:defRPr sz="1300">
                <a:solidFill>
                  <a:schemeClr val="lt1"/>
                </a:solidFill>
                <a:latin typeface="Roboto"/>
                <a:ea typeface="Roboto"/>
                <a:cs typeface="Roboto"/>
                <a:sym typeface="Roboto"/>
              </a:defRPr>
            </a:lvl2pPr>
            <a:lvl3pPr lvl="2" rtl="0" algn="r">
              <a:buNone/>
              <a:defRPr sz="1300">
                <a:solidFill>
                  <a:schemeClr val="lt1"/>
                </a:solidFill>
                <a:latin typeface="Roboto"/>
                <a:ea typeface="Roboto"/>
                <a:cs typeface="Roboto"/>
                <a:sym typeface="Roboto"/>
              </a:defRPr>
            </a:lvl3pPr>
            <a:lvl4pPr lvl="3" rtl="0" algn="r">
              <a:buNone/>
              <a:defRPr sz="1300">
                <a:solidFill>
                  <a:schemeClr val="lt1"/>
                </a:solidFill>
                <a:latin typeface="Roboto"/>
                <a:ea typeface="Roboto"/>
                <a:cs typeface="Roboto"/>
                <a:sym typeface="Roboto"/>
              </a:defRPr>
            </a:lvl4pPr>
            <a:lvl5pPr lvl="4" rtl="0" algn="r">
              <a:buNone/>
              <a:defRPr sz="1300">
                <a:solidFill>
                  <a:schemeClr val="lt1"/>
                </a:solidFill>
                <a:latin typeface="Roboto"/>
                <a:ea typeface="Roboto"/>
                <a:cs typeface="Roboto"/>
                <a:sym typeface="Roboto"/>
              </a:defRPr>
            </a:lvl5pPr>
            <a:lvl6pPr lvl="5" rtl="0" algn="r">
              <a:buNone/>
              <a:defRPr sz="1300">
                <a:solidFill>
                  <a:schemeClr val="lt1"/>
                </a:solidFill>
                <a:latin typeface="Roboto"/>
                <a:ea typeface="Roboto"/>
                <a:cs typeface="Roboto"/>
                <a:sym typeface="Roboto"/>
              </a:defRPr>
            </a:lvl6pPr>
            <a:lvl7pPr lvl="6" rtl="0" algn="r">
              <a:buNone/>
              <a:defRPr sz="1300">
                <a:solidFill>
                  <a:schemeClr val="lt1"/>
                </a:solidFill>
                <a:latin typeface="Roboto"/>
                <a:ea typeface="Roboto"/>
                <a:cs typeface="Roboto"/>
                <a:sym typeface="Roboto"/>
              </a:defRPr>
            </a:lvl7pPr>
            <a:lvl8pPr lvl="7" rtl="0" algn="r">
              <a:buNone/>
              <a:defRPr sz="1300">
                <a:solidFill>
                  <a:schemeClr val="lt1"/>
                </a:solidFill>
                <a:latin typeface="Roboto"/>
                <a:ea typeface="Roboto"/>
                <a:cs typeface="Roboto"/>
                <a:sym typeface="Roboto"/>
              </a:defRPr>
            </a:lvl8pPr>
            <a:lvl9pPr lvl="8" rtl="0" algn="r">
              <a:buNone/>
              <a:defRPr sz="13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lt1"/>
        </a:solidFill>
      </p:bgPr>
    </p:bg>
    <p:spTree>
      <p:nvGrpSpPr>
        <p:cNvPr id="65" name="Shape 65"/>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19">
    <p:spTree>
      <p:nvGrpSpPr>
        <p:cNvPr id="66" name="Shape 66"/>
        <p:cNvGrpSpPr/>
        <p:nvPr/>
      </p:nvGrpSpPr>
      <p:grpSpPr>
        <a:xfrm>
          <a:off x="0" y="0"/>
          <a:ext cx="0" cy="0"/>
          <a:chOff x="0" y="0"/>
          <a:chExt cx="0" cy="0"/>
        </a:xfrm>
      </p:grpSpPr>
      <p:sp>
        <p:nvSpPr>
          <p:cNvPr id="67" name="Google Shape;67;p13"/>
          <p:cNvSpPr txBox="1"/>
          <p:nvPr>
            <p:ph type="title"/>
          </p:nvPr>
        </p:nvSpPr>
        <p:spPr>
          <a:xfrm>
            <a:off x="713225" y="539500"/>
            <a:ext cx="7717500" cy="478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Font typeface="Roboto Condensed Light"/>
              <a:buNone/>
              <a:defRPr>
                <a:latin typeface="Roboto Condensed Light"/>
                <a:ea typeface="Roboto Condensed Light"/>
                <a:cs typeface="Roboto Condensed Light"/>
                <a:sym typeface="Roboto Condensed Light"/>
              </a:defRPr>
            </a:lvl2pPr>
            <a:lvl3pPr lvl="2" rtl="0">
              <a:spcBef>
                <a:spcPts val="0"/>
              </a:spcBef>
              <a:spcAft>
                <a:spcPts val="0"/>
              </a:spcAft>
              <a:buSzPts val="2800"/>
              <a:buFont typeface="Roboto Condensed Light"/>
              <a:buNone/>
              <a:defRPr>
                <a:latin typeface="Roboto Condensed Light"/>
                <a:ea typeface="Roboto Condensed Light"/>
                <a:cs typeface="Roboto Condensed Light"/>
                <a:sym typeface="Roboto Condensed Light"/>
              </a:defRPr>
            </a:lvl3pPr>
            <a:lvl4pPr lvl="3" rtl="0">
              <a:spcBef>
                <a:spcPts val="0"/>
              </a:spcBef>
              <a:spcAft>
                <a:spcPts val="0"/>
              </a:spcAft>
              <a:buSzPts val="2800"/>
              <a:buFont typeface="Roboto Condensed Light"/>
              <a:buNone/>
              <a:defRPr>
                <a:latin typeface="Roboto Condensed Light"/>
                <a:ea typeface="Roboto Condensed Light"/>
                <a:cs typeface="Roboto Condensed Light"/>
                <a:sym typeface="Roboto Condensed Light"/>
              </a:defRPr>
            </a:lvl4pPr>
            <a:lvl5pPr lvl="4" rtl="0">
              <a:spcBef>
                <a:spcPts val="0"/>
              </a:spcBef>
              <a:spcAft>
                <a:spcPts val="0"/>
              </a:spcAft>
              <a:buSzPts val="2800"/>
              <a:buFont typeface="Roboto Condensed Light"/>
              <a:buNone/>
              <a:defRPr>
                <a:latin typeface="Roboto Condensed Light"/>
                <a:ea typeface="Roboto Condensed Light"/>
                <a:cs typeface="Roboto Condensed Light"/>
                <a:sym typeface="Roboto Condensed Light"/>
              </a:defRPr>
            </a:lvl5pPr>
            <a:lvl6pPr lvl="5" rtl="0">
              <a:spcBef>
                <a:spcPts val="0"/>
              </a:spcBef>
              <a:spcAft>
                <a:spcPts val="0"/>
              </a:spcAft>
              <a:buSzPts val="2800"/>
              <a:buFont typeface="Roboto Condensed Light"/>
              <a:buNone/>
              <a:defRPr>
                <a:latin typeface="Roboto Condensed Light"/>
                <a:ea typeface="Roboto Condensed Light"/>
                <a:cs typeface="Roboto Condensed Light"/>
                <a:sym typeface="Roboto Condensed Light"/>
              </a:defRPr>
            </a:lvl6pPr>
            <a:lvl7pPr lvl="6" rtl="0">
              <a:spcBef>
                <a:spcPts val="0"/>
              </a:spcBef>
              <a:spcAft>
                <a:spcPts val="0"/>
              </a:spcAft>
              <a:buSzPts val="2800"/>
              <a:buFont typeface="Roboto Condensed Light"/>
              <a:buNone/>
              <a:defRPr>
                <a:latin typeface="Roboto Condensed Light"/>
                <a:ea typeface="Roboto Condensed Light"/>
                <a:cs typeface="Roboto Condensed Light"/>
                <a:sym typeface="Roboto Condensed Light"/>
              </a:defRPr>
            </a:lvl7pPr>
            <a:lvl8pPr lvl="7" rtl="0">
              <a:spcBef>
                <a:spcPts val="0"/>
              </a:spcBef>
              <a:spcAft>
                <a:spcPts val="0"/>
              </a:spcAft>
              <a:buSzPts val="2800"/>
              <a:buFont typeface="Roboto Condensed Light"/>
              <a:buNone/>
              <a:defRPr>
                <a:latin typeface="Roboto Condensed Light"/>
                <a:ea typeface="Roboto Condensed Light"/>
                <a:cs typeface="Roboto Condensed Light"/>
                <a:sym typeface="Roboto Condensed Light"/>
              </a:defRPr>
            </a:lvl8pPr>
            <a:lvl9pPr lvl="8" rtl="0">
              <a:spcBef>
                <a:spcPts val="0"/>
              </a:spcBef>
              <a:spcAft>
                <a:spcPts val="0"/>
              </a:spcAft>
              <a:buSzPts val="2800"/>
              <a:buFont typeface="Roboto Condensed Light"/>
              <a:buNone/>
              <a:defRPr>
                <a:latin typeface="Roboto Condensed Light"/>
                <a:ea typeface="Roboto Condensed Light"/>
                <a:cs typeface="Roboto Condensed Light"/>
                <a:sym typeface="Roboto Condensed Light"/>
              </a:defRPr>
            </a:lvl9pPr>
          </a:lstStyle>
          <a:p/>
        </p:txBody>
      </p:sp>
      <p:sp>
        <p:nvSpPr>
          <p:cNvPr id="68" name="Google Shape;68;p13"/>
          <p:cNvSpPr txBox="1"/>
          <p:nvPr>
            <p:ph idx="1" type="subTitle"/>
          </p:nvPr>
        </p:nvSpPr>
        <p:spPr>
          <a:xfrm>
            <a:off x="713225" y="1858317"/>
            <a:ext cx="3858900" cy="399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2"/>
              </a:buClr>
              <a:buSzPts val="1800"/>
              <a:buFont typeface="Roboto Condensed"/>
              <a:buNone/>
              <a:defRPr b="1">
                <a:solidFill>
                  <a:schemeClr val="lt2"/>
                </a:solidFill>
              </a:defRPr>
            </a:lvl1pPr>
            <a:lvl2pPr lvl="1" rtl="0" algn="ctr">
              <a:lnSpc>
                <a:spcPct val="100000"/>
              </a:lnSpc>
              <a:spcBef>
                <a:spcPts val="1600"/>
              </a:spcBef>
              <a:spcAft>
                <a:spcPts val="0"/>
              </a:spcAft>
              <a:buClr>
                <a:schemeClr val="lt2"/>
              </a:buClr>
              <a:buSzPts val="1400"/>
              <a:buFont typeface="Roboto Condensed"/>
              <a:buNone/>
              <a:defRPr>
                <a:solidFill>
                  <a:schemeClr val="lt2"/>
                </a:solidFill>
                <a:latin typeface="Roboto Condensed"/>
                <a:ea typeface="Roboto Condensed"/>
                <a:cs typeface="Roboto Condensed"/>
                <a:sym typeface="Roboto Condensed"/>
              </a:defRPr>
            </a:lvl2pPr>
            <a:lvl3pPr lvl="2" rtl="0" algn="ctr">
              <a:lnSpc>
                <a:spcPct val="100000"/>
              </a:lnSpc>
              <a:spcBef>
                <a:spcPts val="1600"/>
              </a:spcBef>
              <a:spcAft>
                <a:spcPts val="0"/>
              </a:spcAft>
              <a:buClr>
                <a:schemeClr val="lt2"/>
              </a:buClr>
              <a:buSzPts val="1400"/>
              <a:buFont typeface="Roboto Condensed"/>
              <a:buNone/>
              <a:defRPr>
                <a:solidFill>
                  <a:schemeClr val="lt2"/>
                </a:solidFill>
                <a:latin typeface="Roboto Condensed"/>
                <a:ea typeface="Roboto Condensed"/>
                <a:cs typeface="Roboto Condensed"/>
                <a:sym typeface="Roboto Condensed"/>
              </a:defRPr>
            </a:lvl3pPr>
            <a:lvl4pPr lvl="3" rtl="0" algn="ctr">
              <a:lnSpc>
                <a:spcPct val="100000"/>
              </a:lnSpc>
              <a:spcBef>
                <a:spcPts val="1600"/>
              </a:spcBef>
              <a:spcAft>
                <a:spcPts val="0"/>
              </a:spcAft>
              <a:buClr>
                <a:schemeClr val="lt2"/>
              </a:buClr>
              <a:buSzPts val="1400"/>
              <a:buFont typeface="Roboto Condensed"/>
              <a:buNone/>
              <a:defRPr>
                <a:solidFill>
                  <a:schemeClr val="lt2"/>
                </a:solidFill>
                <a:latin typeface="Roboto Condensed"/>
                <a:ea typeface="Roboto Condensed"/>
                <a:cs typeface="Roboto Condensed"/>
                <a:sym typeface="Roboto Condensed"/>
              </a:defRPr>
            </a:lvl4pPr>
            <a:lvl5pPr lvl="4" rtl="0" algn="ctr">
              <a:lnSpc>
                <a:spcPct val="100000"/>
              </a:lnSpc>
              <a:spcBef>
                <a:spcPts val="1600"/>
              </a:spcBef>
              <a:spcAft>
                <a:spcPts val="0"/>
              </a:spcAft>
              <a:buClr>
                <a:schemeClr val="lt2"/>
              </a:buClr>
              <a:buSzPts val="1400"/>
              <a:buFont typeface="Roboto Condensed"/>
              <a:buNone/>
              <a:defRPr>
                <a:solidFill>
                  <a:schemeClr val="lt2"/>
                </a:solidFill>
                <a:latin typeface="Roboto Condensed"/>
                <a:ea typeface="Roboto Condensed"/>
                <a:cs typeface="Roboto Condensed"/>
                <a:sym typeface="Roboto Condensed"/>
              </a:defRPr>
            </a:lvl5pPr>
            <a:lvl6pPr lvl="5" rtl="0" algn="ctr">
              <a:lnSpc>
                <a:spcPct val="100000"/>
              </a:lnSpc>
              <a:spcBef>
                <a:spcPts val="1600"/>
              </a:spcBef>
              <a:spcAft>
                <a:spcPts val="0"/>
              </a:spcAft>
              <a:buClr>
                <a:schemeClr val="lt2"/>
              </a:buClr>
              <a:buSzPts val="1400"/>
              <a:buFont typeface="Roboto Condensed"/>
              <a:buNone/>
              <a:defRPr>
                <a:solidFill>
                  <a:schemeClr val="lt2"/>
                </a:solidFill>
                <a:latin typeface="Roboto Condensed"/>
                <a:ea typeface="Roboto Condensed"/>
                <a:cs typeface="Roboto Condensed"/>
                <a:sym typeface="Roboto Condensed"/>
              </a:defRPr>
            </a:lvl6pPr>
            <a:lvl7pPr lvl="6" rtl="0" algn="ctr">
              <a:lnSpc>
                <a:spcPct val="100000"/>
              </a:lnSpc>
              <a:spcBef>
                <a:spcPts val="1600"/>
              </a:spcBef>
              <a:spcAft>
                <a:spcPts val="0"/>
              </a:spcAft>
              <a:buClr>
                <a:schemeClr val="lt2"/>
              </a:buClr>
              <a:buSzPts val="1400"/>
              <a:buFont typeface="Roboto Condensed"/>
              <a:buNone/>
              <a:defRPr>
                <a:solidFill>
                  <a:schemeClr val="lt2"/>
                </a:solidFill>
                <a:latin typeface="Roboto Condensed"/>
                <a:ea typeface="Roboto Condensed"/>
                <a:cs typeface="Roboto Condensed"/>
                <a:sym typeface="Roboto Condensed"/>
              </a:defRPr>
            </a:lvl7pPr>
            <a:lvl8pPr lvl="7" rtl="0" algn="ctr">
              <a:lnSpc>
                <a:spcPct val="100000"/>
              </a:lnSpc>
              <a:spcBef>
                <a:spcPts val="1600"/>
              </a:spcBef>
              <a:spcAft>
                <a:spcPts val="0"/>
              </a:spcAft>
              <a:buClr>
                <a:schemeClr val="lt2"/>
              </a:buClr>
              <a:buSzPts val="1400"/>
              <a:buFont typeface="Roboto Condensed"/>
              <a:buNone/>
              <a:defRPr>
                <a:solidFill>
                  <a:schemeClr val="lt2"/>
                </a:solidFill>
                <a:latin typeface="Roboto Condensed"/>
                <a:ea typeface="Roboto Condensed"/>
                <a:cs typeface="Roboto Condensed"/>
                <a:sym typeface="Roboto Condensed"/>
              </a:defRPr>
            </a:lvl8pPr>
            <a:lvl9pPr lvl="8" rtl="0" algn="ctr">
              <a:lnSpc>
                <a:spcPct val="100000"/>
              </a:lnSpc>
              <a:spcBef>
                <a:spcPts val="1600"/>
              </a:spcBef>
              <a:spcAft>
                <a:spcPts val="1600"/>
              </a:spcAft>
              <a:buClr>
                <a:schemeClr val="lt2"/>
              </a:buClr>
              <a:buSzPts val="1400"/>
              <a:buFont typeface="Roboto Condensed"/>
              <a:buNone/>
              <a:defRPr>
                <a:solidFill>
                  <a:schemeClr val="lt2"/>
                </a:solidFill>
                <a:latin typeface="Roboto Condensed"/>
                <a:ea typeface="Roboto Condensed"/>
                <a:cs typeface="Roboto Condensed"/>
                <a:sym typeface="Roboto Condensed"/>
              </a:defRPr>
            </a:lvl9pPr>
          </a:lstStyle>
          <a:p/>
        </p:txBody>
      </p:sp>
      <p:sp>
        <p:nvSpPr>
          <p:cNvPr id="69" name="Google Shape;69;p13"/>
          <p:cNvSpPr txBox="1"/>
          <p:nvPr>
            <p:ph idx="2" type="subTitle"/>
          </p:nvPr>
        </p:nvSpPr>
        <p:spPr>
          <a:xfrm>
            <a:off x="1196484" y="2176917"/>
            <a:ext cx="2892300" cy="690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70" name="Google Shape;70;p13"/>
          <p:cNvSpPr txBox="1"/>
          <p:nvPr>
            <p:ph hasCustomPrompt="1" idx="3" type="title"/>
          </p:nvPr>
        </p:nvSpPr>
        <p:spPr>
          <a:xfrm>
            <a:off x="2354670" y="1243908"/>
            <a:ext cx="576000" cy="475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b="0">
                <a:solidFill>
                  <a:schemeClr val="dk2"/>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a:r>
              <a:t>xx%</a:t>
            </a:r>
          </a:p>
        </p:txBody>
      </p:sp>
      <p:sp>
        <p:nvSpPr>
          <p:cNvPr id="71" name="Google Shape;71;p13"/>
          <p:cNvSpPr txBox="1"/>
          <p:nvPr>
            <p:ph idx="4" type="subTitle"/>
          </p:nvPr>
        </p:nvSpPr>
        <p:spPr>
          <a:xfrm>
            <a:off x="715051" y="3708826"/>
            <a:ext cx="3855000" cy="399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2"/>
              </a:buClr>
              <a:buSzPts val="1800"/>
              <a:buFont typeface="Roboto Condensed"/>
              <a:buNone/>
              <a:defRPr b="1">
                <a:solidFill>
                  <a:schemeClr val="lt2"/>
                </a:solidFill>
              </a:defRPr>
            </a:lvl1pPr>
            <a:lvl2pPr lvl="1" rtl="0" algn="ctr">
              <a:lnSpc>
                <a:spcPct val="100000"/>
              </a:lnSpc>
              <a:spcBef>
                <a:spcPts val="1600"/>
              </a:spcBef>
              <a:spcAft>
                <a:spcPts val="0"/>
              </a:spcAft>
              <a:buClr>
                <a:schemeClr val="lt2"/>
              </a:buClr>
              <a:buSzPts val="1400"/>
              <a:buFont typeface="Roboto Condensed"/>
              <a:buNone/>
              <a:defRPr>
                <a:solidFill>
                  <a:schemeClr val="lt2"/>
                </a:solidFill>
                <a:latin typeface="Roboto Condensed"/>
                <a:ea typeface="Roboto Condensed"/>
                <a:cs typeface="Roboto Condensed"/>
                <a:sym typeface="Roboto Condensed"/>
              </a:defRPr>
            </a:lvl2pPr>
            <a:lvl3pPr lvl="2" rtl="0" algn="ctr">
              <a:lnSpc>
                <a:spcPct val="100000"/>
              </a:lnSpc>
              <a:spcBef>
                <a:spcPts val="1600"/>
              </a:spcBef>
              <a:spcAft>
                <a:spcPts val="0"/>
              </a:spcAft>
              <a:buClr>
                <a:schemeClr val="lt2"/>
              </a:buClr>
              <a:buSzPts val="1400"/>
              <a:buFont typeface="Roboto Condensed"/>
              <a:buNone/>
              <a:defRPr>
                <a:solidFill>
                  <a:schemeClr val="lt2"/>
                </a:solidFill>
                <a:latin typeface="Roboto Condensed"/>
                <a:ea typeface="Roboto Condensed"/>
                <a:cs typeface="Roboto Condensed"/>
                <a:sym typeface="Roboto Condensed"/>
              </a:defRPr>
            </a:lvl3pPr>
            <a:lvl4pPr lvl="3" rtl="0" algn="ctr">
              <a:lnSpc>
                <a:spcPct val="100000"/>
              </a:lnSpc>
              <a:spcBef>
                <a:spcPts val="1600"/>
              </a:spcBef>
              <a:spcAft>
                <a:spcPts val="0"/>
              </a:spcAft>
              <a:buClr>
                <a:schemeClr val="lt2"/>
              </a:buClr>
              <a:buSzPts val="1400"/>
              <a:buFont typeface="Roboto Condensed"/>
              <a:buNone/>
              <a:defRPr>
                <a:solidFill>
                  <a:schemeClr val="lt2"/>
                </a:solidFill>
                <a:latin typeface="Roboto Condensed"/>
                <a:ea typeface="Roboto Condensed"/>
                <a:cs typeface="Roboto Condensed"/>
                <a:sym typeface="Roboto Condensed"/>
              </a:defRPr>
            </a:lvl4pPr>
            <a:lvl5pPr lvl="4" rtl="0" algn="ctr">
              <a:lnSpc>
                <a:spcPct val="100000"/>
              </a:lnSpc>
              <a:spcBef>
                <a:spcPts val="1600"/>
              </a:spcBef>
              <a:spcAft>
                <a:spcPts val="0"/>
              </a:spcAft>
              <a:buClr>
                <a:schemeClr val="lt2"/>
              </a:buClr>
              <a:buSzPts val="1400"/>
              <a:buFont typeface="Roboto Condensed"/>
              <a:buNone/>
              <a:defRPr>
                <a:solidFill>
                  <a:schemeClr val="lt2"/>
                </a:solidFill>
                <a:latin typeface="Roboto Condensed"/>
                <a:ea typeface="Roboto Condensed"/>
                <a:cs typeface="Roboto Condensed"/>
                <a:sym typeface="Roboto Condensed"/>
              </a:defRPr>
            </a:lvl5pPr>
            <a:lvl6pPr lvl="5" rtl="0" algn="ctr">
              <a:lnSpc>
                <a:spcPct val="100000"/>
              </a:lnSpc>
              <a:spcBef>
                <a:spcPts val="1600"/>
              </a:spcBef>
              <a:spcAft>
                <a:spcPts val="0"/>
              </a:spcAft>
              <a:buClr>
                <a:schemeClr val="lt2"/>
              </a:buClr>
              <a:buSzPts val="1400"/>
              <a:buFont typeface="Roboto Condensed"/>
              <a:buNone/>
              <a:defRPr>
                <a:solidFill>
                  <a:schemeClr val="lt2"/>
                </a:solidFill>
                <a:latin typeface="Roboto Condensed"/>
                <a:ea typeface="Roboto Condensed"/>
                <a:cs typeface="Roboto Condensed"/>
                <a:sym typeface="Roboto Condensed"/>
              </a:defRPr>
            </a:lvl6pPr>
            <a:lvl7pPr lvl="6" rtl="0" algn="ctr">
              <a:lnSpc>
                <a:spcPct val="100000"/>
              </a:lnSpc>
              <a:spcBef>
                <a:spcPts val="1600"/>
              </a:spcBef>
              <a:spcAft>
                <a:spcPts val="0"/>
              </a:spcAft>
              <a:buClr>
                <a:schemeClr val="lt2"/>
              </a:buClr>
              <a:buSzPts val="1400"/>
              <a:buFont typeface="Roboto Condensed"/>
              <a:buNone/>
              <a:defRPr>
                <a:solidFill>
                  <a:schemeClr val="lt2"/>
                </a:solidFill>
                <a:latin typeface="Roboto Condensed"/>
                <a:ea typeface="Roboto Condensed"/>
                <a:cs typeface="Roboto Condensed"/>
                <a:sym typeface="Roboto Condensed"/>
              </a:defRPr>
            </a:lvl7pPr>
            <a:lvl8pPr lvl="7" rtl="0" algn="ctr">
              <a:lnSpc>
                <a:spcPct val="100000"/>
              </a:lnSpc>
              <a:spcBef>
                <a:spcPts val="1600"/>
              </a:spcBef>
              <a:spcAft>
                <a:spcPts val="0"/>
              </a:spcAft>
              <a:buClr>
                <a:schemeClr val="lt2"/>
              </a:buClr>
              <a:buSzPts val="1400"/>
              <a:buFont typeface="Roboto Condensed"/>
              <a:buNone/>
              <a:defRPr>
                <a:solidFill>
                  <a:schemeClr val="lt2"/>
                </a:solidFill>
                <a:latin typeface="Roboto Condensed"/>
                <a:ea typeface="Roboto Condensed"/>
                <a:cs typeface="Roboto Condensed"/>
                <a:sym typeface="Roboto Condensed"/>
              </a:defRPr>
            </a:lvl8pPr>
            <a:lvl9pPr lvl="8" rtl="0" algn="ctr">
              <a:lnSpc>
                <a:spcPct val="100000"/>
              </a:lnSpc>
              <a:spcBef>
                <a:spcPts val="1600"/>
              </a:spcBef>
              <a:spcAft>
                <a:spcPts val="1600"/>
              </a:spcAft>
              <a:buClr>
                <a:schemeClr val="lt2"/>
              </a:buClr>
              <a:buSzPts val="1400"/>
              <a:buFont typeface="Roboto Condensed"/>
              <a:buNone/>
              <a:defRPr>
                <a:solidFill>
                  <a:schemeClr val="lt2"/>
                </a:solidFill>
                <a:latin typeface="Roboto Condensed"/>
                <a:ea typeface="Roboto Condensed"/>
                <a:cs typeface="Roboto Condensed"/>
                <a:sym typeface="Roboto Condensed"/>
              </a:defRPr>
            </a:lvl9pPr>
          </a:lstStyle>
          <a:p/>
        </p:txBody>
      </p:sp>
      <p:sp>
        <p:nvSpPr>
          <p:cNvPr id="72" name="Google Shape;72;p13"/>
          <p:cNvSpPr txBox="1"/>
          <p:nvPr>
            <p:ph idx="5" type="subTitle"/>
          </p:nvPr>
        </p:nvSpPr>
        <p:spPr>
          <a:xfrm>
            <a:off x="1196484" y="4027425"/>
            <a:ext cx="2892300" cy="690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73" name="Google Shape;73;p13"/>
          <p:cNvSpPr txBox="1"/>
          <p:nvPr>
            <p:ph hasCustomPrompt="1" idx="6" type="title"/>
          </p:nvPr>
        </p:nvSpPr>
        <p:spPr>
          <a:xfrm>
            <a:off x="2354670" y="3088443"/>
            <a:ext cx="576000" cy="475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b="0">
                <a:solidFill>
                  <a:schemeClr val="dk2"/>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a:r>
              <a:t>xx%</a:t>
            </a:r>
          </a:p>
        </p:txBody>
      </p:sp>
      <p:sp>
        <p:nvSpPr>
          <p:cNvPr id="74" name="Google Shape;74;p13"/>
          <p:cNvSpPr txBox="1"/>
          <p:nvPr>
            <p:ph idx="7" type="subTitle"/>
          </p:nvPr>
        </p:nvSpPr>
        <p:spPr>
          <a:xfrm>
            <a:off x="4575875" y="1858317"/>
            <a:ext cx="3855000" cy="399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2"/>
              </a:buClr>
              <a:buSzPts val="1800"/>
              <a:buFont typeface="Roboto Condensed"/>
              <a:buNone/>
              <a:defRPr b="1">
                <a:solidFill>
                  <a:schemeClr val="lt2"/>
                </a:solidFill>
              </a:defRPr>
            </a:lvl1pPr>
            <a:lvl2pPr lvl="1" rtl="0" algn="ctr">
              <a:lnSpc>
                <a:spcPct val="100000"/>
              </a:lnSpc>
              <a:spcBef>
                <a:spcPts val="1600"/>
              </a:spcBef>
              <a:spcAft>
                <a:spcPts val="0"/>
              </a:spcAft>
              <a:buClr>
                <a:schemeClr val="lt2"/>
              </a:buClr>
              <a:buSzPts val="1400"/>
              <a:buFont typeface="Roboto Condensed"/>
              <a:buNone/>
              <a:defRPr>
                <a:solidFill>
                  <a:schemeClr val="lt2"/>
                </a:solidFill>
                <a:latin typeface="Roboto Condensed"/>
                <a:ea typeface="Roboto Condensed"/>
                <a:cs typeface="Roboto Condensed"/>
                <a:sym typeface="Roboto Condensed"/>
              </a:defRPr>
            </a:lvl2pPr>
            <a:lvl3pPr lvl="2" rtl="0" algn="ctr">
              <a:lnSpc>
                <a:spcPct val="100000"/>
              </a:lnSpc>
              <a:spcBef>
                <a:spcPts val="1600"/>
              </a:spcBef>
              <a:spcAft>
                <a:spcPts val="0"/>
              </a:spcAft>
              <a:buClr>
                <a:schemeClr val="lt2"/>
              </a:buClr>
              <a:buSzPts val="1400"/>
              <a:buFont typeface="Roboto Condensed"/>
              <a:buNone/>
              <a:defRPr>
                <a:solidFill>
                  <a:schemeClr val="lt2"/>
                </a:solidFill>
                <a:latin typeface="Roboto Condensed"/>
                <a:ea typeface="Roboto Condensed"/>
                <a:cs typeface="Roboto Condensed"/>
                <a:sym typeface="Roboto Condensed"/>
              </a:defRPr>
            </a:lvl3pPr>
            <a:lvl4pPr lvl="3" rtl="0" algn="ctr">
              <a:lnSpc>
                <a:spcPct val="100000"/>
              </a:lnSpc>
              <a:spcBef>
                <a:spcPts val="1600"/>
              </a:spcBef>
              <a:spcAft>
                <a:spcPts val="0"/>
              </a:spcAft>
              <a:buClr>
                <a:schemeClr val="lt2"/>
              </a:buClr>
              <a:buSzPts val="1400"/>
              <a:buFont typeface="Roboto Condensed"/>
              <a:buNone/>
              <a:defRPr>
                <a:solidFill>
                  <a:schemeClr val="lt2"/>
                </a:solidFill>
                <a:latin typeface="Roboto Condensed"/>
                <a:ea typeface="Roboto Condensed"/>
                <a:cs typeface="Roboto Condensed"/>
                <a:sym typeface="Roboto Condensed"/>
              </a:defRPr>
            </a:lvl4pPr>
            <a:lvl5pPr lvl="4" rtl="0" algn="ctr">
              <a:lnSpc>
                <a:spcPct val="100000"/>
              </a:lnSpc>
              <a:spcBef>
                <a:spcPts val="1600"/>
              </a:spcBef>
              <a:spcAft>
                <a:spcPts val="0"/>
              </a:spcAft>
              <a:buClr>
                <a:schemeClr val="lt2"/>
              </a:buClr>
              <a:buSzPts val="1400"/>
              <a:buFont typeface="Roboto Condensed"/>
              <a:buNone/>
              <a:defRPr>
                <a:solidFill>
                  <a:schemeClr val="lt2"/>
                </a:solidFill>
                <a:latin typeface="Roboto Condensed"/>
                <a:ea typeface="Roboto Condensed"/>
                <a:cs typeface="Roboto Condensed"/>
                <a:sym typeface="Roboto Condensed"/>
              </a:defRPr>
            </a:lvl5pPr>
            <a:lvl6pPr lvl="5" rtl="0" algn="ctr">
              <a:lnSpc>
                <a:spcPct val="100000"/>
              </a:lnSpc>
              <a:spcBef>
                <a:spcPts val="1600"/>
              </a:spcBef>
              <a:spcAft>
                <a:spcPts val="0"/>
              </a:spcAft>
              <a:buClr>
                <a:schemeClr val="lt2"/>
              </a:buClr>
              <a:buSzPts val="1400"/>
              <a:buFont typeface="Roboto Condensed"/>
              <a:buNone/>
              <a:defRPr>
                <a:solidFill>
                  <a:schemeClr val="lt2"/>
                </a:solidFill>
                <a:latin typeface="Roboto Condensed"/>
                <a:ea typeface="Roboto Condensed"/>
                <a:cs typeface="Roboto Condensed"/>
                <a:sym typeface="Roboto Condensed"/>
              </a:defRPr>
            </a:lvl6pPr>
            <a:lvl7pPr lvl="6" rtl="0" algn="ctr">
              <a:lnSpc>
                <a:spcPct val="100000"/>
              </a:lnSpc>
              <a:spcBef>
                <a:spcPts val="1600"/>
              </a:spcBef>
              <a:spcAft>
                <a:spcPts val="0"/>
              </a:spcAft>
              <a:buClr>
                <a:schemeClr val="lt2"/>
              </a:buClr>
              <a:buSzPts val="1400"/>
              <a:buFont typeface="Roboto Condensed"/>
              <a:buNone/>
              <a:defRPr>
                <a:solidFill>
                  <a:schemeClr val="lt2"/>
                </a:solidFill>
                <a:latin typeface="Roboto Condensed"/>
                <a:ea typeface="Roboto Condensed"/>
                <a:cs typeface="Roboto Condensed"/>
                <a:sym typeface="Roboto Condensed"/>
              </a:defRPr>
            </a:lvl7pPr>
            <a:lvl8pPr lvl="7" rtl="0" algn="ctr">
              <a:lnSpc>
                <a:spcPct val="100000"/>
              </a:lnSpc>
              <a:spcBef>
                <a:spcPts val="1600"/>
              </a:spcBef>
              <a:spcAft>
                <a:spcPts val="0"/>
              </a:spcAft>
              <a:buClr>
                <a:schemeClr val="lt2"/>
              </a:buClr>
              <a:buSzPts val="1400"/>
              <a:buFont typeface="Roboto Condensed"/>
              <a:buNone/>
              <a:defRPr>
                <a:solidFill>
                  <a:schemeClr val="lt2"/>
                </a:solidFill>
                <a:latin typeface="Roboto Condensed"/>
                <a:ea typeface="Roboto Condensed"/>
                <a:cs typeface="Roboto Condensed"/>
                <a:sym typeface="Roboto Condensed"/>
              </a:defRPr>
            </a:lvl8pPr>
            <a:lvl9pPr lvl="8" rtl="0" algn="ctr">
              <a:lnSpc>
                <a:spcPct val="100000"/>
              </a:lnSpc>
              <a:spcBef>
                <a:spcPts val="1600"/>
              </a:spcBef>
              <a:spcAft>
                <a:spcPts val="1600"/>
              </a:spcAft>
              <a:buClr>
                <a:schemeClr val="lt2"/>
              </a:buClr>
              <a:buSzPts val="1400"/>
              <a:buFont typeface="Roboto Condensed"/>
              <a:buNone/>
              <a:defRPr>
                <a:solidFill>
                  <a:schemeClr val="lt2"/>
                </a:solidFill>
                <a:latin typeface="Roboto Condensed"/>
                <a:ea typeface="Roboto Condensed"/>
                <a:cs typeface="Roboto Condensed"/>
                <a:sym typeface="Roboto Condensed"/>
              </a:defRPr>
            </a:lvl9pPr>
          </a:lstStyle>
          <a:p/>
        </p:txBody>
      </p:sp>
      <p:sp>
        <p:nvSpPr>
          <p:cNvPr id="75" name="Google Shape;75;p13"/>
          <p:cNvSpPr txBox="1"/>
          <p:nvPr>
            <p:ph idx="8" type="subTitle"/>
          </p:nvPr>
        </p:nvSpPr>
        <p:spPr>
          <a:xfrm>
            <a:off x="5057017" y="2176917"/>
            <a:ext cx="2892600" cy="690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76" name="Google Shape;76;p13"/>
          <p:cNvSpPr txBox="1"/>
          <p:nvPr>
            <p:ph hasCustomPrompt="1" idx="9" type="title"/>
          </p:nvPr>
        </p:nvSpPr>
        <p:spPr>
          <a:xfrm>
            <a:off x="6213050" y="1242558"/>
            <a:ext cx="580500" cy="478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b="0">
                <a:solidFill>
                  <a:schemeClr val="dk2"/>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a:r>
              <a:t>xx%</a:t>
            </a:r>
          </a:p>
        </p:txBody>
      </p:sp>
      <p:sp>
        <p:nvSpPr>
          <p:cNvPr id="77" name="Google Shape;77;p13"/>
          <p:cNvSpPr txBox="1"/>
          <p:nvPr>
            <p:ph idx="13" type="subTitle"/>
          </p:nvPr>
        </p:nvSpPr>
        <p:spPr>
          <a:xfrm>
            <a:off x="4575875" y="3714526"/>
            <a:ext cx="3855000" cy="399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2"/>
              </a:buClr>
              <a:buSzPts val="1800"/>
              <a:buFont typeface="Roboto Condensed"/>
              <a:buNone/>
              <a:defRPr b="1">
                <a:solidFill>
                  <a:schemeClr val="lt2"/>
                </a:solidFill>
              </a:defRPr>
            </a:lvl1pPr>
            <a:lvl2pPr lvl="1" rtl="0" algn="ctr">
              <a:lnSpc>
                <a:spcPct val="100000"/>
              </a:lnSpc>
              <a:spcBef>
                <a:spcPts val="1600"/>
              </a:spcBef>
              <a:spcAft>
                <a:spcPts val="0"/>
              </a:spcAft>
              <a:buClr>
                <a:schemeClr val="lt2"/>
              </a:buClr>
              <a:buSzPts val="1400"/>
              <a:buFont typeface="Roboto Condensed"/>
              <a:buNone/>
              <a:defRPr>
                <a:solidFill>
                  <a:schemeClr val="lt2"/>
                </a:solidFill>
                <a:latin typeface="Roboto Condensed"/>
                <a:ea typeface="Roboto Condensed"/>
                <a:cs typeface="Roboto Condensed"/>
                <a:sym typeface="Roboto Condensed"/>
              </a:defRPr>
            </a:lvl2pPr>
            <a:lvl3pPr lvl="2" rtl="0" algn="ctr">
              <a:lnSpc>
                <a:spcPct val="100000"/>
              </a:lnSpc>
              <a:spcBef>
                <a:spcPts val="1600"/>
              </a:spcBef>
              <a:spcAft>
                <a:spcPts val="0"/>
              </a:spcAft>
              <a:buClr>
                <a:schemeClr val="lt2"/>
              </a:buClr>
              <a:buSzPts val="1400"/>
              <a:buFont typeface="Roboto Condensed"/>
              <a:buNone/>
              <a:defRPr>
                <a:solidFill>
                  <a:schemeClr val="lt2"/>
                </a:solidFill>
                <a:latin typeface="Roboto Condensed"/>
                <a:ea typeface="Roboto Condensed"/>
                <a:cs typeface="Roboto Condensed"/>
                <a:sym typeface="Roboto Condensed"/>
              </a:defRPr>
            </a:lvl3pPr>
            <a:lvl4pPr lvl="3" rtl="0" algn="ctr">
              <a:lnSpc>
                <a:spcPct val="100000"/>
              </a:lnSpc>
              <a:spcBef>
                <a:spcPts val="1600"/>
              </a:spcBef>
              <a:spcAft>
                <a:spcPts val="0"/>
              </a:spcAft>
              <a:buClr>
                <a:schemeClr val="lt2"/>
              </a:buClr>
              <a:buSzPts val="1400"/>
              <a:buFont typeface="Roboto Condensed"/>
              <a:buNone/>
              <a:defRPr>
                <a:solidFill>
                  <a:schemeClr val="lt2"/>
                </a:solidFill>
                <a:latin typeface="Roboto Condensed"/>
                <a:ea typeface="Roboto Condensed"/>
                <a:cs typeface="Roboto Condensed"/>
                <a:sym typeface="Roboto Condensed"/>
              </a:defRPr>
            </a:lvl4pPr>
            <a:lvl5pPr lvl="4" rtl="0" algn="ctr">
              <a:lnSpc>
                <a:spcPct val="100000"/>
              </a:lnSpc>
              <a:spcBef>
                <a:spcPts val="1600"/>
              </a:spcBef>
              <a:spcAft>
                <a:spcPts val="0"/>
              </a:spcAft>
              <a:buClr>
                <a:schemeClr val="lt2"/>
              </a:buClr>
              <a:buSzPts val="1400"/>
              <a:buFont typeface="Roboto Condensed"/>
              <a:buNone/>
              <a:defRPr>
                <a:solidFill>
                  <a:schemeClr val="lt2"/>
                </a:solidFill>
                <a:latin typeface="Roboto Condensed"/>
                <a:ea typeface="Roboto Condensed"/>
                <a:cs typeface="Roboto Condensed"/>
                <a:sym typeface="Roboto Condensed"/>
              </a:defRPr>
            </a:lvl5pPr>
            <a:lvl6pPr lvl="5" rtl="0" algn="ctr">
              <a:lnSpc>
                <a:spcPct val="100000"/>
              </a:lnSpc>
              <a:spcBef>
                <a:spcPts val="1600"/>
              </a:spcBef>
              <a:spcAft>
                <a:spcPts val="0"/>
              </a:spcAft>
              <a:buClr>
                <a:schemeClr val="lt2"/>
              </a:buClr>
              <a:buSzPts val="1400"/>
              <a:buFont typeface="Roboto Condensed"/>
              <a:buNone/>
              <a:defRPr>
                <a:solidFill>
                  <a:schemeClr val="lt2"/>
                </a:solidFill>
                <a:latin typeface="Roboto Condensed"/>
                <a:ea typeface="Roboto Condensed"/>
                <a:cs typeface="Roboto Condensed"/>
                <a:sym typeface="Roboto Condensed"/>
              </a:defRPr>
            </a:lvl6pPr>
            <a:lvl7pPr lvl="6" rtl="0" algn="ctr">
              <a:lnSpc>
                <a:spcPct val="100000"/>
              </a:lnSpc>
              <a:spcBef>
                <a:spcPts val="1600"/>
              </a:spcBef>
              <a:spcAft>
                <a:spcPts val="0"/>
              </a:spcAft>
              <a:buClr>
                <a:schemeClr val="lt2"/>
              </a:buClr>
              <a:buSzPts val="1400"/>
              <a:buFont typeface="Roboto Condensed"/>
              <a:buNone/>
              <a:defRPr>
                <a:solidFill>
                  <a:schemeClr val="lt2"/>
                </a:solidFill>
                <a:latin typeface="Roboto Condensed"/>
                <a:ea typeface="Roboto Condensed"/>
                <a:cs typeface="Roboto Condensed"/>
                <a:sym typeface="Roboto Condensed"/>
              </a:defRPr>
            </a:lvl7pPr>
            <a:lvl8pPr lvl="7" rtl="0" algn="ctr">
              <a:lnSpc>
                <a:spcPct val="100000"/>
              </a:lnSpc>
              <a:spcBef>
                <a:spcPts val="1600"/>
              </a:spcBef>
              <a:spcAft>
                <a:spcPts val="0"/>
              </a:spcAft>
              <a:buClr>
                <a:schemeClr val="lt2"/>
              </a:buClr>
              <a:buSzPts val="1400"/>
              <a:buFont typeface="Roboto Condensed"/>
              <a:buNone/>
              <a:defRPr>
                <a:solidFill>
                  <a:schemeClr val="lt2"/>
                </a:solidFill>
                <a:latin typeface="Roboto Condensed"/>
                <a:ea typeface="Roboto Condensed"/>
                <a:cs typeface="Roboto Condensed"/>
                <a:sym typeface="Roboto Condensed"/>
              </a:defRPr>
            </a:lvl8pPr>
            <a:lvl9pPr lvl="8" rtl="0" algn="ctr">
              <a:lnSpc>
                <a:spcPct val="100000"/>
              </a:lnSpc>
              <a:spcBef>
                <a:spcPts val="1600"/>
              </a:spcBef>
              <a:spcAft>
                <a:spcPts val="1600"/>
              </a:spcAft>
              <a:buClr>
                <a:schemeClr val="lt2"/>
              </a:buClr>
              <a:buSzPts val="1400"/>
              <a:buFont typeface="Roboto Condensed"/>
              <a:buNone/>
              <a:defRPr>
                <a:solidFill>
                  <a:schemeClr val="lt2"/>
                </a:solidFill>
                <a:latin typeface="Roboto Condensed"/>
                <a:ea typeface="Roboto Condensed"/>
                <a:cs typeface="Roboto Condensed"/>
                <a:sym typeface="Roboto Condensed"/>
              </a:defRPr>
            </a:lvl9pPr>
          </a:lstStyle>
          <a:p/>
        </p:txBody>
      </p:sp>
      <p:sp>
        <p:nvSpPr>
          <p:cNvPr id="78" name="Google Shape;78;p13"/>
          <p:cNvSpPr txBox="1"/>
          <p:nvPr>
            <p:ph idx="14" type="subTitle"/>
          </p:nvPr>
        </p:nvSpPr>
        <p:spPr>
          <a:xfrm>
            <a:off x="5057017" y="4033125"/>
            <a:ext cx="2892600" cy="690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79" name="Google Shape;79;p13"/>
          <p:cNvSpPr txBox="1"/>
          <p:nvPr>
            <p:ph hasCustomPrompt="1" idx="15" type="title"/>
          </p:nvPr>
        </p:nvSpPr>
        <p:spPr>
          <a:xfrm>
            <a:off x="6215375" y="3134193"/>
            <a:ext cx="576000" cy="384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b="0">
                <a:solidFill>
                  <a:schemeClr val="dk2"/>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a:r>
              <a:t>xx%</a:t>
            </a:r>
          </a:p>
        </p:txBody>
      </p:sp>
      <p:sp>
        <p:nvSpPr>
          <p:cNvPr id="80" name="Google Shape;80;p13"/>
          <p:cNvSpPr/>
          <p:nvPr/>
        </p:nvSpPr>
        <p:spPr>
          <a:xfrm>
            <a:off x="8815200" y="1695600"/>
            <a:ext cx="328800" cy="1752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3"/>
          <p:cNvSpPr txBox="1"/>
          <p:nvPr>
            <p:ph idx="12" type="sldNum"/>
          </p:nvPr>
        </p:nvSpPr>
        <p:spPr>
          <a:xfrm>
            <a:off x="8607781" y="2374951"/>
            <a:ext cx="548700" cy="393600"/>
          </a:xfrm>
          <a:prstGeom prst="rect">
            <a:avLst/>
          </a:prstGeom>
          <a:noFill/>
          <a:ln>
            <a:noFill/>
          </a:ln>
        </p:spPr>
        <p:txBody>
          <a:bodyPr anchorCtr="0" anchor="t" bIns="91425" lIns="91425" spcFirstLastPara="1" rIns="91425" wrap="square" tIns="91425">
            <a:noAutofit/>
          </a:bodyPr>
          <a:lstStyle>
            <a:lvl1pPr lvl="0" rtl="0" algn="r">
              <a:buNone/>
              <a:defRPr sz="1300">
                <a:solidFill>
                  <a:schemeClr val="lt1"/>
                </a:solidFill>
                <a:latin typeface="Roboto"/>
                <a:ea typeface="Roboto"/>
                <a:cs typeface="Roboto"/>
                <a:sym typeface="Roboto"/>
              </a:defRPr>
            </a:lvl1pPr>
            <a:lvl2pPr lvl="1" rtl="0" algn="r">
              <a:buNone/>
              <a:defRPr sz="1300">
                <a:solidFill>
                  <a:schemeClr val="lt1"/>
                </a:solidFill>
                <a:latin typeface="Roboto"/>
                <a:ea typeface="Roboto"/>
                <a:cs typeface="Roboto"/>
                <a:sym typeface="Roboto"/>
              </a:defRPr>
            </a:lvl2pPr>
            <a:lvl3pPr lvl="2" rtl="0" algn="r">
              <a:buNone/>
              <a:defRPr sz="1300">
                <a:solidFill>
                  <a:schemeClr val="lt1"/>
                </a:solidFill>
                <a:latin typeface="Roboto"/>
                <a:ea typeface="Roboto"/>
                <a:cs typeface="Roboto"/>
                <a:sym typeface="Roboto"/>
              </a:defRPr>
            </a:lvl3pPr>
            <a:lvl4pPr lvl="3" rtl="0" algn="r">
              <a:buNone/>
              <a:defRPr sz="1300">
                <a:solidFill>
                  <a:schemeClr val="lt1"/>
                </a:solidFill>
                <a:latin typeface="Roboto"/>
                <a:ea typeface="Roboto"/>
                <a:cs typeface="Roboto"/>
                <a:sym typeface="Roboto"/>
              </a:defRPr>
            </a:lvl4pPr>
            <a:lvl5pPr lvl="4" rtl="0" algn="r">
              <a:buNone/>
              <a:defRPr sz="1300">
                <a:solidFill>
                  <a:schemeClr val="lt1"/>
                </a:solidFill>
                <a:latin typeface="Roboto"/>
                <a:ea typeface="Roboto"/>
                <a:cs typeface="Roboto"/>
                <a:sym typeface="Roboto"/>
              </a:defRPr>
            </a:lvl5pPr>
            <a:lvl6pPr lvl="5" rtl="0" algn="r">
              <a:buNone/>
              <a:defRPr sz="1300">
                <a:solidFill>
                  <a:schemeClr val="lt1"/>
                </a:solidFill>
                <a:latin typeface="Roboto"/>
                <a:ea typeface="Roboto"/>
                <a:cs typeface="Roboto"/>
                <a:sym typeface="Roboto"/>
              </a:defRPr>
            </a:lvl6pPr>
            <a:lvl7pPr lvl="6" rtl="0" algn="r">
              <a:buNone/>
              <a:defRPr sz="1300">
                <a:solidFill>
                  <a:schemeClr val="lt1"/>
                </a:solidFill>
                <a:latin typeface="Roboto"/>
                <a:ea typeface="Roboto"/>
                <a:cs typeface="Roboto"/>
                <a:sym typeface="Roboto"/>
              </a:defRPr>
            </a:lvl7pPr>
            <a:lvl8pPr lvl="7" rtl="0" algn="r">
              <a:buNone/>
              <a:defRPr sz="1300">
                <a:solidFill>
                  <a:schemeClr val="lt1"/>
                </a:solidFill>
                <a:latin typeface="Roboto"/>
                <a:ea typeface="Roboto"/>
                <a:cs typeface="Roboto"/>
                <a:sym typeface="Roboto"/>
              </a:defRPr>
            </a:lvl8pPr>
            <a:lvl9pPr lvl="8" rtl="0" algn="r">
              <a:buNone/>
              <a:defRPr sz="13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
  <p:cSld name="CUSTOM_16">
    <p:spTree>
      <p:nvGrpSpPr>
        <p:cNvPr id="82" name="Shape 82"/>
        <p:cNvGrpSpPr/>
        <p:nvPr/>
      </p:nvGrpSpPr>
      <p:grpSpPr>
        <a:xfrm>
          <a:off x="0" y="0"/>
          <a:ext cx="0" cy="0"/>
          <a:chOff x="0" y="0"/>
          <a:chExt cx="0" cy="0"/>
        </a:xfrm>
      </p:grpSpPr>
      <p:sp>
        <p:nvSpPr>
          <p:cNvPr id="83" name="Google Shape;83;p14"/>
          <p:cNvSpPr txBox="1"/>
          <p:nvPr>
            <p:ph type="title"/>
          </p:nvPr>
        </p:nvSpPr>
        <p:spPr>
          <a:xfrm>
            <a:off x="713225" y="539500"/>
            <a:ext cx="7717500" cy="4782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800"/>
              <a:buNone/>
              <a:defRPr>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4" name="Google Shape;84;p14"/>
          <p:cNvSpPr txBox="1"/>
          <p:nvPr>
            <p:ph idx="1" type="body"/>
          </p:nvPr>
        </p:nvSpPr>
        <p:spPr>
          <a:xfrm>
            <a:off x="1183325" y="1397500"/>
            <a:ext cx="4550700" cy="19002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Font typeface="Montserrat"/>
              <a:buChar char="●"/>
              <a:defRPr sz="1400"/>
            </a:lvl1pPr>
            <a:lvl2pPr indent="-317500" lvl="1" marL="914400" rtl="0">
              <a:spcBef>
                <a:spcPts val="0"/>
              </a:spcBef>
              <a:spcAft>
                <a:spcPts val="0"/>
              </a:spcAft>
              <a:buSzPts val="1400"/>
              <a:buFont typeface="Montserrat"/>
              <a:buChar char="○"/>
              <a:defRPr/>
            </a:lvl2pPr>
            <a:lvl3pPr indent="-317500" lvl="2" marL="1371600" rtl="0">
              <a:spcBef>
                <a:spcPts val="1600"/>
              </a:spcBef>
              <a:spcAft>
                <a:spcPts val="0"/>
              </a:spcAft>
              <a:buSzPts val="1400"/>
              <a:buFont typeface="Montserrat"/>
              <a:buChar char="■"/>
              <a:defRPr/>
            </a:lvl3pPr>
            <a:lvl4pPr indent="-317500" lvl="3" marL="1828800" rtl="0">
              <a:spcBef>
                <a:spcPts val="1600"/>
              </a:spcBef>
              <a:spcAft>
                <a:spcPts val="0"/>
              </a:spcAft>
              <a:buSzPts val="1400"/>
              <a:buFont typeface="Montserrat"/>
              <a:buChar char="●"/>
              <a:defRPr/>
            </a:lvl4pPr>
            <a:lvl5pPr indent="-317500" lvl="4" marL="2286000" rtl="0">
              <a:spcBef>
                <a:spcPts val="1600"/>
              </a:spcBef>
              <a:spcAft>
                <a:spcPts val="0"/>
              </a:spcAft>
              <a:buSzPts val="1400"/>
              <a:buFont typeface="Montserrat"/>
              <a:buChar char="○"/>
              <a:defRPr/>
            </a:lvl5pPr>
            <a:lvl6pPr indent="-317500" lvl="5" marL="2743200" rtl="0">
              <a:spcBef>
                <a:spcPts val="1600"/>
              </a:spcBef>
              <a:spcAft>
                <a:spcPts val="0"/>
              </a:spcAft>
              <a:buSzPts val="1400"/>
              <a:buFont typeface="Montserrat"/>
              <a:buChar char="■"/>
              <a:defRPr/>
            </a:lvl6pPr>
            <a:lvl7pPr indent="-317500" lvl="6" marL="3200400" rtl="0">
              <a:spcBef>
                <a:spcPts val="1600"/>
              </a:spcBef>
              <a:spcAft>
                <a:spcPts val="0"/>
              </a:spcAft>
              <a:buSzPts val="1400"/>
              <a:buFont typeface="Montserrat"/>
              <a:buChar char="●"/>
              <a:defRPr/>
            </a:lvl7pPr>
            <a:lvl8pPr indent="-317500" lvl="7" marL="3657600" rtl="0">
              <a:spcBef>
                <a:spcPts val="1600"/>
              </a:spcBef>
              <a:spcAft>
                <a:spcPts val="0"/>
              </a:spcAft>
              <a:buSzPts val="1400"/>
              <a:buFont typeface="Montserrat"/>
              <a:buChar char="○"/>
              <a:defRPr/>
            </a:lvl8pPr>
            <a:lvl9pPr indent="-317500" lvl="8" marL="4114800" rtl="0">
              <a:spcBef>
                <a:spcPts val="1600"/>
              </a:spcBef>
              <a:spcAft>
                <a:spcPts val="1600"/>
              </a:spcAft>
              <a:buSzPts val="1400"/>
              <a:buFont typeface="Montserrat"/>
              <a:buChar char="■"/>
              <a:defRPr/>
            </a:lvl9pPr>
          </a:lstStyle>
          <a:p/>
        </p:txBody>
      </p:sp>
      <p:sp>
        <p:nvSpPr>
          <p:cNvPr id="85" name="Google Shape;85;p14"/>
          <p:cNvSpPr/>
          <p:nvPr/>
        </p:nvSpPr>
        <p:spPr>
          <a:xfrm>
            <a:off x="8815200" y="1695600"/>
            <a:ext cx="328800" cy="1752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4"/>
          <p:cNvSpPr txBox="1"/>
          <p:nvPr>
            <p:ph idx="12" type="sldNum"/>
          </p:nvPr>
        </p:nvSpPr>
        <p:spPr>
          <a:xfrm>
            <a:off x="8607781" y="2374951"/>
            <a:ext cx="548700" cy="393600"/>
          </a:xfrm>
          <a:prstGeom prst="rect">
            <a:avLst/>
          </a:prstGeom>
          <a:noFill/>
          <a:ln>
            <a:noFill/>
          </a:ln>
        </p:spPr>
        <p:txBody>
          <a:bodyPr anchorCtr="0" anchor="t" bIns="91425" lIns="91425" spcFirstLastPara="1" rIns="91425" wrap="square" tIns="91425">
            <a:noAutofit/>
          </a:bodyPr>
          <a:lstStyle>
            <a:lvl1pPr lvl="0" rtl="0" algn="r">
              <a:buNone/>
              <a:defRPr sz="1300">
                <a:solidFill>
                  <a:schemeClr val="lt1"/>
                </a:solidFill>
                <a:latin typeface="Roboto"/>
                <a:ea typeface="Roboto"/>
                <a:cs typeface="Roboto"/>
                <a:sym typeface="Roboto"/>
              </a:defRPr>
            </a:lvl1pPr>
            <a:lvl2pPr lvl="1" rtl="0" algn="r">
              <a:buNone/>
              <a:defRPr sz="1300">
                <a:solidFill>
                  <a:schemeClr val="lt1"/>
                </a:solidFill>
                <a:latin typeface="Roboto"/>
                <a:ea typeface="Roboto"/>
                <a:cs typeface="Roboto"/>
                <a:sym typeface="Roboto"/>
              </a:defRPr>
            </a:lvl2pPr>
            <a:lvl3pPr lvl="2" rtl="0" algn="r">
              <a:buNone/>
              <a:defRPr sz="1300">
                <a:solidFill>
                  <a:schemeClr val="lt1"/>
                </a:solidFill>
                <a:latin typeface="Roboto"/>
                <a:ea typeface="Roboto"/>
                <a:cs typeface="Roboto"/>
                <a:sym typeface="Roboto"/>
              </a:defRPr>
            </a:lvl3pPr>
            <a:lvl4pPr lvl="3" rtl="0" algn="r">
              <a:buNone/>
              <a:defRPr sz="1300">
                <a:solidFill>
                  <a:schemeClr val="lt1"/>
                </a:solidFill>
                <a:latin typeface="Roboto"/>
                <a:ea typeface="Roboto"/>
                <a:cs typeface="Roboto"/>
                <a:sym typeface="Roboto"/>
              </a:defRPr>
            </a:lvl4pPr>
            <a:lvl5pPr lvl="4" rtl="0" algn="r">
              <a:buNone/>
              <a:defRPr sz="1300">
                <a:solidFill>
                  <a:schemeClr val="lt1"/>
                </a:solidFill>
                <a:latin typeface="Roboto"/>
                <a:ea typeface="Roboto"/>
                <a:cs typeface="Roboto"/>
                <a:sym typeface="Roboto"/>
              </a:defRPr>
            </a:lvl5pPr>
            <a:lvl6pPr lvl="5" rtl="0" algn="r">
              <a:buNone/>
              <a:defRPr sz="1300">
                <a:solidFill>
                  <a:schemeClr val="lt1"/>
                </a:solidFill>
                <a:latin typeface="Roboto"/>
                <a:ea typeface="Roboto"/>
                <a:cs typeface="Roboto"/>
                <a:sym typeface="Roboto"/>
              </a:defRPr>
            </a:lvl6pPr>
            <a:lvl7pPr lvl="6" rtl="0" algn="r">
              <a:buNone/>
              <a:defRPr sz="1300">
                <a:solidFill>
                  <a:schemeClr val="lt1"/>
                </a:solidFill>
                <a:latin typeface="Roboto"/>
                <a:ea typeface="Roboto"/>
                <a:cs typeface="Roboto"/>
                <a:sym typeface="Roboto"/>
              </a:defRPr>
            </a:lvl7pPr>
            <a:lvl8pPr lvl="7" rtl="0" algn="r">
              <a:buNone/>
              <a:defRPr sz="1300">
                <a:solidFill>
                  <a:schemeClr val="lt1"/>
                </a:solidFill>
                <a:latin typeface="Roboto"/>
                <a:ea typeface="Roboto"/>
                <a:cs typeface="Roboto"/>
                <a:sym typeface="Roboto"/>
              </a:defRPr>
            </a:lvl8pPr>
            <a:lvl9pPr lvl="8" rtl="0" algn="r">
              <a:buNone/>
              <a:defRPr sz="13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18">
    <p:spTree>
      <p:nvGrpSpPr>
        <p:cNvPr id="87" name="Shape 87"/>
        <p:cNvGrpSpPr/>
        <p:nvPr/>
      </p:nvGrpSpPr>
      <p:grpSpPr>
        <a:xfrm>
          <a:off x="0" y="0"/>
          <a:ext cx="0" cy="0"/>
          <a:chOff x="0" y="0"/>
          <a:chExt cx="0" cy="0"/>
        </a:xfrm>
      </p:grpSpPr>
      <p:sp>
        <p:nvSpPr>
          <p:cNvPr id="88" name="Google Shape;88;p15"/>
          <p:cNvSpPr txBox="1"/>
          <p:nvPr>
            <p:ph type="title"/>
          </p:nvPr>
        </p:nvSpPr>
        <p:spPr>
          <a:xfrm>
            <a:off x="2349750" y="2983300"/>
            <a:ext cx="4444500" cy="4368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800"/>
              <a:buNone/>
              <a:defRPr sz="2000">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9" name="Google Shape;89;p15"/>
          <p:cNvSpPr txBox="1"/>
          <p:nvPr>
            <p:ph idx="1" type="subTitle"/>
          </p:nvPr>
        </p:nvSpPr>
        <p:spPr>
          <a:xfrm>
            <a:off x="2401225" y="1875675"/>
            <a:ext cx="4444500" cy="1075200"/>
          </a:xfrm>
          <a:prstGeom prst="rect">
            <a:avLst/>
          </a:prstGeom>
        </p:spPr>
        <p:txBody>
          <a:bodyPr anchorCtr="0" anchor="t" bIns="91425" lIns="91425" spcFirstLastPara="1" rIns="91425" wrap="square" tIns="91425">
            <a:noAutofit/>
          </a:bodyPr>
          <a:lstStyle>
            <a:lvl1pPr lvl="0" algn="ctr">
              <a:spcBef>
                <a:spcPts val="0"/>
              </a:spcBef>
              <a:spcAft>
                <a:spcPts val="0"/>
              </a:spcAft>
              <a:buSzPts val="2000"/>
              <a:buNone/>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
        <p:nvSpPr>
          <p:cNvPr id="90" name="Google Shape;90;p15"/>
          <p:cNvSpPr/>
          <p:nvPr/>
        </p:nvSpPr>
        <p:spPr>
          <a:xfrm>
            <a:off x="8815200" y="1695600"/>
            <a:ext cx="328800" cy="1752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5"/>
          <p:cNvSpPr txBox="1"/>
          <p:nvPr>
            <p:ph idx="12" type="sldNum"/>
          </p:nvPr>
        </p:nvSpPr>
        <p:spPr>
          <a:xfrm>
            <a:off x="8607781" y="2374951"/>
            <a:ext cx="548700" cy="393600"/>
          </a:xfrm>
          <a:prstGeom prst="rect">
            <a:avLst/>
          </a:prstGeom>
          <a:noFill/>
          <a:ln>
            <a:noFill/>
          </a:ln>
        </p:spPr>
        <p:txBody>
          <a:bodyPr anchorCtr="0" anchor="t" bIns="91425" lIns="91425" spcFirstLastPara="1" rIns="91425" wrap="square" tIns="91425">
            <a:noAutofit/>
          </a:bodyPr>
          <a:lstStyle>
            <a:lvl1pPr lvl="0" rtl="0" algn="r">
              <a:buNone/>
              <a:defRPr sz="1300">
                <a:solidFill>
                  <a:schemeClr val="lt1"/>
                </a:solidFill>
                <a:latin typeface="Roboto"/>
                <a:ea typeface="Roboto"/>
                <a:cs typeface="Roboto"/>
                <a:sym typeface="Roboto"/>
              </a:defRPr>
            </a:lvl1pPr>
            <a:lvl2pPr lvl="1" rtl="0" algn="r">
              <a:buNone/>
              <a:defRPr sz="1300">
                <a:solidFill>
                  <a:schemeClr val="lt1"/>
                </a:solidFill>
                <a:latin typeface="Roboto"/>
                <a:ea typeface="Roboto"/>
                <a:cs typeface="Roboto"/>
                <a:sym typeface="Roboto"/>
              </a:defRPr>
            </a:lvl2pPr>
            <a:lvl3pPr lvl="2" rtl="0" algn="r">
              <a:buNone/>
              <a:defRPr sz="1300">
                <a:solidFill>
                  <a:schemeClr val="lt1"/>
                </a:solidFill>
                <a:latin typeface="Roboto"/>
                <a:ea typeface="Roboto"/>
                <a:cs typeface="Roboto"/>
                <a:sym typeface="Roboto"/>
              </a:defRPr>
            </a:lvl3pPr>
            <a:lvl4pPr lvl="3" rtl="0" algn="r">
              <a:buNone/>
              <a:defRPr sz="1300">
                <a:solidFill>
                  <a:schemeClr val="lt1"/>
                </a:solidFill>
                <a:latin typeface="Roboto"/>
                <a:ea typeface="Roboto"/>
                <a:cs typeface="Roboto"/>
                <a:sym typeface="Roboto"/>
              </a:defRPr>
            </a:lvl4pPr>
            <a:lvl5pPr lvl="4" rtl="0" algn="r">
              <a:buNone/>
              <a:defRPr sz="1300">
                <a:solidFill>
                  <a:schemeClr val="lt1"/>
                </a:solidFill>
                <a:latin typeface="Roboto"/>
                <a:ea typeface="Roboto"/>
                <a:cs typeface="Roboto"/>
                <a:sym typeface="Roboto"/>
              </a:defRPr>
            </a:lvl5pPr>
            <a:lvl6pPr lvl="5" rtl="0" algn="r">
              <a:buNone/>
              <a:defRPr sz="1300">
                <a:solidFill>
                  <a:schemeClr val="lt1"/>
                </a:solidFill>
                <a:latin typeface="Roboto"/>
                <a:ea typeface="Roboto"/>
                <a:cs typeface="Roboto"/>
                <a:sym typeface="Roboto"/>
              </a:defRPr>
            </a:lvl6pPr>
            <a:lvl7pPr lvl="6" rtl="0" algn="r">
              <a:buNone/>
              <a:defRPr sz="1300">
                <a:solidFill>
                  <a:schemeClr val="lt1"/>
                </a:solidFill>
                <a:latin typeface="Roboto"/>
                <a:ea typeface="Roboto"/>
                <a:cs typeface="Roboto"/>
                <a:sym typeface="Roboto"/>
              </a:defRPr>
            </a:lvl7pPr>
            <a:lvl8pPr lvl="7" rtl="0" algn="r">
              <a:buNone/>
              <a:defRPr sz="1300">
                <a:solidFill>
                  <a:schemeClr val="lt1"/>
                </a:solidFill>
                <a:latin typeface="Roboto"/>
                <a:ea typeface="Roboto"/>
                <a:cs typeface="Roboto"/>
                <a:sym typeface="Roboto"/>
              </a:defRPr>
            </a:lvl8pPr>
            <a:lvl9pPr lvl="8" rtl="0" algn="r">
              <a:buNone/>
              <a:defRPr sz="13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21">
    <p:spTree>
      <p:nvGrpSpPr>
        <p:cNvPr id="92" name="Shape 92"/>
        <p:cNvGrpSpPr/>
        <p:nvPr/>
      </p:nvGrpSpPr>
      <p:grpSpPr>
        <a:xfrm>
          <a:off x="0" y="0"/>
          <a:ext cx="0" cy="0"/>
          <a:chOff x="0" y="0"/>
          <a:chExt cx="0" cy="0"/>
        </a:xfrm>
      </p:grpSpPr>
      <p:sp>
        <p:nvSpPr>
          <p:cNvPr id="93" name="Google Shape;93;p16"/>
          <p:cNvSpPr txBox="1"/>
          <p:nvPr>
            <p:ph idx="1" type="subTitle"/>
          </p:nvPr>
        </p:nvSpPr>
        <p:spPr>
          <a:xfrm>
            <a:off x="4831825" y="1187550"/>
            <a:ext cx="3389400" cy="819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94" name="Google Shape;94;p16"/>
          <p:cNvSpPr txBox="1"/>
          <p:nvPr>
            <p:ph type="title"/>
          </p:nvPr>
        </p:nvSpPr>
        <p:spPr>
          <a:xfrm>
            <a:off x="4831825" y="444250"/>
            <a:ext cx="3389400" cy="862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600"/>
            </a:lvl1pPr>
            <a:lvl2pPr lvl="1" rtl="0">
              <a:spcBef>
                <a:spcPts val="0"/>
              </a:spcBef>
              <a:spcAft>
                <a:spcPts val="0"/>
              </a:spcAft>
              <a:buSzPts val="2800"/>
              <a:buFont typeface="Roboto Condensed"/>
              <a:buNone/>
              <a:defRPr>
                <a:latin typeface="Roboto Condensed"/>
                <a:ea typeface="Roboto Condensed"/>
                <a:cs typeface="Roboto Condensed"/>
                <a:sym typeface="Roboto Condensed"/>
              </a:defRPr>
            </a:lvl2pPr>
            <a:lvl3pPr lvl="2" rtl="0">
              <a:spcBef>
                <a:spcPts val="0"/>
              </a:spcBef>
              <a:spcAft>
                <a:spcPts val="0"/>
              </a:spcAft>
              <a:buSzPts val="2800"/>
              <a:buFont typeface="Roboto Condensed"/>
              <a:buNone/>
              <a:defRPr>
                <a:latin typeface="Roboto Condensed"/>
                <a:ea typeface="Roboto Condensed"/>
                <a:cs typeface="Roboto Condensed"/>
                <a:sym typeface="Roboto Condensed"/>
              </a:defRPr>
            </a:lvl3pPr>
            <a:lvl4pPr lvl="3" rtl="0">
              <a:spcBef>
                <a:spcPts val="0"/>
              </a:spcBef>
              <a:spcAft>
                <a:spcPts val="0"/>
              </a:spcAft>
              <a:buSzPts val="2800"/>
              <a:buFont typeface="Roboto Condensed"/>
              <a:buNone/>
              <a:defRPr>
                <a:latin typeface="Roboto Condensed"/>
                <a:ea typeface="Roboto Condensed"/>
                <a:cs typeface="Roboto Condensed"/>
                <a:sym typeface="Roboto Condensed"/>
              </a:defRPr>
            </a:lvl4pPr>
            <a:lvl5pPr lvl="4" rtl="0">
              <a:spcBef>
                <a:spcPts val="0"/>
              </a:spcBef>
              <a:spcAft>
                <a:spcPts val="0"/>
              </a:spcAft>
              <a:buSzPts val="2800"/>
              <a:buFont typeface="Roboto Condensed"/>
              <a:buNone/>
              <a:defRPr>
                <a:latin typeface="Roboto Condensed"/>
                <a:ea typeface="Roboto Condensed"/>
                <a:cs typeface="Roboto Condensed"/>
                <a:sym typeface="Roboto Condensed"/>
              </a:defRPr>
            </a:lvl5pPr>
            <a:lvl6pPr lvl="5" rtl="0">
              <a:spcBef>
                <a:spcPts val="0"/>
              </a:spcBef>
              <a:spcAft>
                <a:spcPts val="0"/>
              </a:spcAft>
              <a:buSzPts val="2800"/>
              <a:buFont typeface="Roboto Condensed"/>
              <a:buNone/>
              <a:defRPr>
                <a:latin typeface="Roboto Condensed"/>
                <a:ea typeface="Roboto Condensed"/>
                <a:cs typeface="Roboto Condensed"/>
                <a:sym typeface="Roboto Condensed"/>
              </a:defRPr>
            </a:lvl6pPr>
            <a:lvl7pPr lvl="6" rtl="0">
              <a:spcBef>
                <a:spcPts val="0"/>
              </a:spcBef>
              <a:spcAft>
                <a:spcPts val="0"/>
              </a:spcAft>
              <a:buSzPts val="2800"/>
              <a:buFont typeface="Roboto Condensed"/>
              <a:buNone/>
              <a:defRPr>
                <a:latin typeface="Roboto Condensed"/>
                <a:ea typeface="Roboto Condensed"/>
                <a:cs typeface="Roboto Condensed"/>
                <a:sym typeface="Roboto Condensed"/>
              </a:defRPr>
            </a:lvl7pPr>
            <a:lvl8pPr lvl="7" rtl="0">
              <a:spcBef>
                <a:spcPts val="0"/>
              </a:spcBef>
              <a:spcAft>
                <a:spcPts val="0"/>
              </a:spcAft>
              <a:buSzPts val="2800"/>
              <a:buFont typeface="Roboto Condensed"/>
              <a:buNone/>
              <a:defRPr>
                <a:latin typeface="Roboto Condensed"/>
                <a:ea typeface="Roboto Condensed"/>
                <a:cs typeface="Roboto Condensed"/>
                <a:sym typeface="Roboto Condensed"/>
              </a:defRPr>
            </a:lvl8pPr>
            <a:lvl9pPr lvl="8" rtl="0">
              <a:spcBef>
                <a:spcPts val="0"/>
              </a:spcBef>
              <a:spcAft>
                <a:spcPts val="0"/>
              </a:spcAft>
              <a:buSzPts val="2800"/>
              <a:buFont typeface="Roboto Condensed"/>
              <a:buNone/>
              <a:defRPr>
                <a:latin typeface="Roboto Condensed"/>
                <a:ea typeface="Roboto Condensed"/>
                <a:cs typeface="Roboto Condensed"/>
                <a:sym typeface="Roboto Condensed"/>
              </a:defRPr>
            </a:lvl9pPr>
          </a:lstStyle>
          <a:p/>
        </p:txBody>
      </p:sp>
      <p:sp>
        <p:nvSpPr>
          <p:cNvPr id="95" name="Google Shape;95;p16"/>
          <p:cNvSpPr/>
          <p:nvPr/>
        </p:nvSpPr>
        <p:spPr>
          <a:xfrm>
            <a:off x="8815200" y="1695600"/>
            <a:ext cx="328800" cy="1752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6"/>
          <p:cNvSpPr txBox="1"/>
          <p:nvPr>
            <p:ph idx="12" type="sldNum"/>
          </p:nvPr>
        </p:nvSpPr>
        <p:spPr>
          <a:xfrm>
            <a:off x="8607781" y="2374951"/>
            <a:ext cx="548700" cy="393600"/>
          </a:xfrm>
          <a:prstGeom prst="rect">
            <a:avLst/>
          </a:prstGeom>
          <a:noFill/>
          <a:ln>
            <a:noFill/>
          </a:ln>
        </p:spPr>
        <p:txBody>
          <a:bodyPr anchorCtr="0" anchor="t" bIns="91425" lIns="91425" spcFirstLastPara="1" rIns="91425" wrap="square" tIns="91425">
            <a:noAutofit/>
          </a:bodyPr>
          <a:lstStyle>
            <a:lvl1pPr lvl="0" rtl="0" algn="r">
              <a:buNone/>
              <a:defRPr sz="1300">
                <a:solidFill>
                  <a:schemeClr val="lt1"/>
                </a:solidFill>
                <a:latin typeface="Roboto"/>
                <a:ea typeface="Roboto"/>
                <a:cs typeface="Roboto"/>
                <a:sym typeface="Roboto"/>
              </a:defRPr>
            </a:lvl1pPr>
            <a:lvl2pPr lvl="1" rtl="0" algn="r">
              <a:buNone/>
              <a:defRPr sz="1300">
                <a:solidFill>
                  <a:schemeClr val="lt1"/>
                </a:solidFill>
                <a:latin typeface="Roboto"/>
                <a:ea typeface="Roboto"/>
                <a:cs typeface="Roboto"/>
                <a:sym typeface="Roboto"/>
              </a:defRPr>
            </a:lvl2pPr>
            <a:lvl3pPr lvl="2" rtl="0" algn="r">
              <a:buNone/>
              <a:defRPr sz="1300">
                <a:solidFill>
                  <a:schemeClr val="lt1"/>
                </a:solidFill>
                <a:latin typeface="Roboto"/>
                <a:ea typeface="Roboto"/>
                <a:cs typeface="Roboto"/>
                <a:sym typeface="Roboto"/>
              </a:defRPr>
            </a:lvl3pPr>
            <a:lvl4pPr lvl="3" rtl="0" algn="r">
              <a:buNone/>
              <a:defRPr sz="1300">
                <a:solidFill>
                  <a:schemeClr val="lt1"/>
                </a:solidFill>
                <a:latin typeface="Roboto"/>
                <a:ea typeface="Roboto"/>
                <a:cs typeface="Roboto"/>
                <a:sym typeface="Roboto"/>
              </a:defRPr>
            </a:lvl4pPr>
            <a:lvl5pPr lvl="4" rtl="0" algn="r">
              <a:buNone/>
              <a:defRPr sz="1300">
                <a:solidFill>
                  <a:schemeClr val="lt1"/>
                </a:solidFill>
                <a:latin typeface="Roboto"/>
                <a:ea typeface="Roboto"/>
                <a:cs typeface="Roboto"/>
                <a:sym typeface="Roboto"/>
              </a:defRPr>
            </a:lvl5pPr>
            <a:lvl6pPr lvl="5" rtl="0" algn="r">
              <a:buNone/>
              <a:defRPr sz="1300">
                <a:solidFill>
                  <a:schemeClr val="lt1"/>
                </a:solidFill>
                <a:latin typeface="Roboto"/>
                <a:ea typeface="Roboto"/>
                <a:cs typeface="Roboto"/>
                <a:sym typeface="Roboto"/>
              </a:defRPr>
            </a:lvl6pPr>
            <a:lvl7pPr lvl="6" rtl="0" algn="r">
              <a:buNone/>
              <a:defRPr sz="1300">
                <a:solidFill>
                  <a:schemeClr val="lt1"/>
                </a:solidFill>
                <a:latin typeface="Roboto"/>
                <a:ea typeface="Roboto"/>
                <a:cs typeface="Roboto"/>
                <a:sym typeface="Roboto"/>
              </a:defRPr>
            </a:lvl7pPr>
            <a:lvl8pPr lvl="7" rtl="0" algn="r">
              <a:buNone/>
              <a:defRPr sz="1300">
                <a:solidFill>
                  <a:schemeClr val="lt1"/>
                </a:solidFill>
                <a:latin typeface="Roboto"/>
                <a:ea typeface="Roboto"/>
                <a:cs typeface="Roboto"/>
                <a:sym typeface="Roboto"/>
              </a:defRPr>
            </a:lvl8pPr>
            <a:lvl9pPr lvl="8" rtl="0" algn="r">
              <a:buNone/>
              <a:defRPr sz="13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
        <p:nvSpPr>
          <p:cNvPr id="97" name="Google Shape;97;p16"/>
          <p:cNvSpPr txBox="1"/>
          <p:nvPr>
            <p:ph idx="2" type="subTitle"/>
          </p:nvPr>
        </p:nvSpPr>
        <p:spPr>
          <a:xfrm>
            <a:off x="4831825" y="2230100"/>
            <a:ext cx="3389400" cy="39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b="1">
                <a:solidFill>
                  <a:schemeClr val="lt2"/>
                </a:solidFill>
              </a:defRPr>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98" name="Google Shape;98;p16"/>
          <p:cNvSpPr txBox="1"/>
          <p:nvPr>
            <p:ph idx="3" type="subTitle"/>
          </p:nvPr>
        </p:nvSpPr>
        <p:spPr>
          <a:xfrm>
            <a:off x="4831825" y="2517962"/>
            <a:ext cx="3389400" cy="539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99" name="Google Shape;99;p16"/>
          <p:cNvSpPr txBox="1"/>
          <p:nvPr>
            <p:ph idx="4" type="subTitle"/>
          </p:nvPr>
        </p:nvSpPr>
        <p:spPr>
          <a:xfrm>
            <a:off x="4831825" y="3295500"/>
            <a:ext cx="3389400" cy="39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b="1">
                <a:solidFill>
                  <a:schemeClr val="lt2"/>
                </a:solidFill>
              </a:defRPr>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100" name="Google Shape;100;p16"/>
          <p:cNvSpPr txBox="1"/>
          <p:nvPr>
            <p:ph idx="5" type="subTitle"/>
          </p:nvPr>
        </p:nvSpPr>
        <p:spPr>
          <a:xfrm>
            <a:off x="4831825" y="3583362"/>
            <a:ext cx="3389400" cy="539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101" name="Shape 101"/>
        <p:cNvGrpSpPr/>
        <p:nvPr/>
      </p:nvGrpSpPr>
      <p:grpSpPr>
        <a:xfrm>
          <a:off x="0" y="0"/>
          <a:ext cx="0" cy="0"/>
          <a:chOff x="0" y="0"/>
          <a:chExt cx="0" cy="0"/>
        </a:xfrm>
      </p:grpSpPr>
      <p:sp>
        <p:nvSpPr>
          <p:cNvPr id="102" name="Google Shape;102;p17"/>
          <p:cNvSpPr txBox="1"/>
          <p:nvPr>
            <p:ph type="title"/>
          </p:nvPr>
        </p:nvSpPr>
        <p:spPr>
          <a:xfrm>
            <a:off x="713475" y="539500"/>
            <a:ext cx="7717200" cy="478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3" name="Google Shape;103;p17"/>
          <p:cNvSpPr txBox="1"/>
          <p:nvPr>
            <p:ph idx="1" type="subTitle"/>
          </p:nvPr>
        </p:nvSpPr>
        <p:spPr>
          <a:xfrm>
            <a:off x="5838825" y="1801475"/>
            <a:ext cx="1600200" cy="397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b="1">
                <a:solidFill>
                  <a:schemeClr val="lt2"/>
                </a:solidFill>
              </a:defRPr>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104" name="Google Shape;104;p17"/>
          <p:cNvSpPr txBox="1"/>
          <p:nvPr>
            <p:ph idx="2" type="subTitle"/>
          </p:nvPr>
        </p:nvSpPr>
        <p:spPr>
          <a:xfrm>
            <a:off x="5838825" y="2234725"/>
            <a:ext cx="1600200" cy="539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105" name="Google Shape;105;p17"/>
          <p:cNvSpPr txBox="1"/>
          <p:nvPr>
            <p:ph idx="3" type="subTitle"/>
          </p:nvPr>
        </p:nvSpPr>
        <p:spPr>
          <a:xfrm>
            <a:off x="3771975" y="1801475"/>
            <a:ext cx="1600200" cy="397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b="1">
                <a:solidFill>
                  <a:schemeClr val="lt2"/>
                </a:solidFill>
              </a:defRPr>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106" name="Google Shape;106;p17"/>
          <p:cNvSpPr txBox="1"/>
          <p:nvPr>
            <p:ph idx="4" type="subTitle"/>
          </p:nvPr>
        </p:nvSpPr>
        <p:spPr>
          <a:xfrm>
            <a:off x="3771975" y="2234725"/>
            <a:ext cx="1600200" cy="539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107" name="Google Shape;107;p17"/>
          <p:cNvSpPr txBox="1"/>
          <p:nvPr>
            <p:ph idx="5" type="subTitle"/>
          </p:nvPr>
        </p:nvSpPr>
        <p:spPr>
          <a:xfrm>
            <a:off x="1704975" y="1801475"/>
            <a:ext cx="1600200" cy="397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b="1">
                <a:solidFill>
                  <a:schemeClr val="lt2"/>
                </a:solidFill>
              </a:defRPr>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108" name="Google Shape;108;p17"/>
          <p:cNvSpPr txBox="1"/>
          <p:nvPr>
            <p:ph idx="6" type="subTitle"/>
          </p:nvPr>
        </p:nvSpPr>
        <p:spPr>
          <a:xfrm>
            <a:off x="1704975" y="2234725"/>
            <a:ext cx="1600200" cy="539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109" name="Google Shape;109;p17"/>
          <p:cNvSpPr txBox="1"/>
          <p:nvPr>
            <p:ph hasCustomPrompt="1" idx="7" type="title"/>
          </p:nvPr>
        </p:nvSpPr>
        <p:spPr>
          <a:xfrm>
            <a:off x="1865075" y="3916575"/>
            <a:ext cx="1280100" cy="4782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2"/>
              </a:buClr>
              <a:buSzPts val="1800"/>
              <a:buNone/>
              <a:defRPr sz="1800">
                <a:solidFill>
                  <a:schemeClr val="dk2"/>
                </a:solidFill>
              </a:defRPr>
            </a:lvl1pPr>
            <a:lvl2pPr lvl="1" rtl="0" algn="ctr">
              <a:spcBef>
                <a:spcPts val="0"/>
              </a:spcBef>
              <a:spcAft>
                <a:spcPts val="0"/>
              </a:spcAft>
              <a:buClr>
                <a:schemeClr val="accent2"/>
              </a:buClr>
              <a:buSzPts val="1800"/>
              <a:buNone/>
              <a:defRPr sz="1800">
                <a:solidFill>
                  <a:schemeClr val="accent2"/>
                </a:solidFill>
              </a:defRPr>
            </a:lvl2pPr>
            <a:lvl3pPr lvl="2" rtl="0" algn="ctr">
              <a:spcBef>
                <a:spcPts val="0"/>
              </a:spcBef>
              <a:spcAft>
                <a:spcPts val="0"/>
              </a:spcAft>
              <a:buClr>
                <a:schemeClr val="accent2"/>
              </a:buClr>
              <a:buSzPts val="1800"/>
              <a:buNone/>
              <a:defRPr sz="1800">
                <a:solidFill>
                  <a:schemeClr val="accent2"/>
                </a:solidFill>
              </a:defRPr>
            </a:lvl3pPr>
            <a:lvl4pPr lvl="3" rtl="0" algn="ctr">
              <a:spcBef>
                <a:spcPts val="0"/>
              </a:spcBef>
              <a:spcAft>
                <a:spcPts val="0"/>
              </a:spcAft>
              <a:buClr>
                <a:schemeClr val="accent2"/>
              </a:buClr>
              <a:buSzPts val="1800"/>
              <a:buNone/>
              <a:defRPr sz="1800">
                <a:solidFill>
                  <a:schemeClr val="accent2"/>
                </a:solidFill>
              </a:defRPr>
            </a:lvl4pPr>
            <a:lvl5pPr lvl="4" rtl="0" algn="ctr">
              <a:spcBef>
                <a:spcPts val="0"/>
              </a:spcBef>
              <a:spcAft>
                <a:spcPts val="0"/>
              </a:spcAft>
              <a:buClr>
                <a:schemeClr val="accent2"/>
              </a:buClr>
              <a:buSzPts val="1800"/>
              <a:buNone/>
              <a:defRPr sz="1800">
                <a:solidFill>
                  <a:schemeClr val="accent2"/>
                </a:solidFill>
              </a:defRPr>
            </a:lvl5pPr>
            <a:lvl6pPr lvl="5" rtl="0" algn="ctr">
              <a:spcBef>
                <a:spcPts val="0"/>
              </a:spcBef>
              <a:spcAft>
                <a:spcPts val="0"/>
              </a:spcAft>
              <a:buClr>
                <a:schemeClr val="accent2"/>
              </a:buClr>
              <a:buSzPts val="1800"/>
              <a:buNone/>
              <a:defRPr sz="1800">
                <a:solidFill>
                  <a:schemeClr val="accent2"/>
                </a:solidFill>
              </a:defRPr>
            </a:lvl6pPr>
            <a:lvl7pPr lvl="6" rtl="0" algn="ctr">
              <a:spcBef>
                <a:spcPts val="0"/>
              </a:spcBef>
              <a:spcAft>
                <a:spcPts val="0"/>
              </a:spcAft>
              <a:buClr>
                <a:schemeClr val="accent2"/>
              </a:buClr>
              <a:buSzPts val="1800"/>
              <a:buNone/>
              <a:defRPr sz="1800">
                <a:solidFill>
                  <a:schemeClr val="accent2"/>
                </a:solidFill>
              </a:defRPr>
            </a:lvl7pPr>
            <a:lvl8pPr lvl="7" rtl="0" algn="ctr">
              <a:spcBef>
                <a:spcPts val="0"/>
              </a:spcBef>
              <a:spcAft>
                <a:spcPts val="0"/>
              </a:spcAft>
              <a:buClr>
                <a:schemeClr val="accent2"/>
              </a:buClr>
              <a:buSzPts val="1800"/>
              <a:buNone/>
              <a:defRPr sz="1800">
                <a:solidFill>
                  <a:schemeClr val="accent2"/>
                </a:solidFill>
              </a:defRPr>
            </a:lvl8pPr>
            <a:lvl9pPr lvl="8" rtl="0" algn="ctr">
              <a:spcBef>
                <a:spcPts val="0"/>
              </a:spcBef>
              <a:spcAft>
                <a:spcPts val="0"/>
              </a:spcAft>
              <a:buClr>
                <a:schemeClr val="accent2"/>
              </a:buClr>
              <a:buSzPts val="1800"/>
              <a:buNone/>
              <a:defRPr sz="1800">
                <a:solidFill>
                  <a:schemeClr val="accent2"/>
                </a:solidFill>
              </a:defRPr>
            </a:lvl9pPr>
          </a:lstStyle>
          <a:p>
            <a:r>
              <a:t>xx%</a:t>
            </a:r>
          </a:p>
        </p:txBody>
      </p:sp>
      <p:sp>
        <p:nvSpPr>
          <p:cNvPr id="110" name="Google Shape;110;p17"/>
          <p:cNvSpPr txBox="1"/>
          <p:nvPr>
            <p:ph hasCustomPrompt="1" idx="8" type="title"/>
          </p:nvPr>
        </p:nvSpPr>
        <p:spPr>
          <a:xfrm>
            <a:off x="3931950" y="3916575"/>
            <a:ext cx="1280100" cy="4782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2"/>
              </a:buClr>
              <a:buSzPts val="1800"/>
              <a:buNone/>
              <a:defRPr sz="1800">
                <a:solidFill>
                  <a:schemeClr val="dk2"/>
                </a:solidFill>
              </a:defRPr>
            </a:lvl1pPr>
            <a:lvl2pPr lvl="1" rtl="0" algn="ctr">
              <a:spcBef>
                <a:spcPts val="0"/>
              </a:spcBef>
              <a:spcAft>
                <a:spcPts val="0"/>
              </a:spcAft>
              <a:buClr>
                <a:schemeClr val="accent2"/>
              </a:buClr>
              <a:buSzPts val="1800"/>
              <a:buNone/>
              <a:defRPr sz="1800">
                <a:solidFill>
                  <a:schemeClr val="accent2"/>
                </a:solidFill>
              </a:defRPr>
            </a:lvl2pPr>
            <a:lvl3pPr lvl="2" rtl="0" algn="ctr">
              <a:spcBef>
                <a:spcPts val="0"/>
              </a:spcBef>
              <a:spcAft>
                <a:spcPts val="0"/>
              </a:spcAft>
              <a:buClr>
                <a:schemeClr val="accent2"/>
              </a:buClr>
              <a:buSzPts val="1800"/>
              <a:buNone/>
              <a:defRPr sz="1800">
                <a:solidFill>
                  <a:schemeClr val="accent2"/>
                </a:solidFill>
              </a:defRPr>
            </a:lvl3pPr>
            <a:lvl4pPr lvl="3" rtl="0" algn="ctr">
              <a:spcBef>
                <a:spcPts val="0"/>
              </a:spcBef>
              <a:spcAft>
                <a:spcPts val="0"/>
              </a:spcAft>
              <a:buClr>
                <a:schemeClr val="accent2"/>
              </a:buClr>
              <a:buSzPts val="1800"/>
              <a:buNone/>
              <a:defRPr sz="1800">
                <a:solidFill>
                  <a:schemeClr val="accent2"/>
                </a:solidFill>
              </a:defRPr>
            </a:lvl4pPr>
            <a:lvl5pPr lvl="4" rtl="0" algn="ctr">
              <a:spcBef>
                <a:spcPts val="0"/>
              </a:spcBef>
              <a:spcAft>
                <a:spcPts val="0"/>
              </a:spcAft>
              <a:buClr>
                <a:schemeClr val="accent2"/>
              </a:buClr>
              <a:buSzPts val="1800"/>
              <a:buNone/>
              <a:defRPr sz="1800">
                <a:solidFill>
                  <a:schemeClr val="accent2"/>
                </a:solidFill>
              </a:defRPr>
            </a:lvl5pPr>
            <a:lvl6pPr lvl="5" rtl="0" algn="ctr">
              <a:spcBef>
                <a:spcPts val="0"/>
              </a:spcBef>
              <a:spcAft>
                <a:spcPts val="0"/>
              </a:spcAft>
              <a:buClr>
                <a:schemeClr val="accent2"/>
              </a:buClr>
              <a:buSzPts val="1800"/>
              <a:buNone/>
              <a:defRPr sz="1800">
                <a:solidFill>
                  <a:schemeClr val="accent2"/>
                </a:solidFill>
              </a:defRPr>
            </a:lvl6pPr>
            <a:lvl7pPr lvl="6" rtl="0" algn="ctr">
              <a:spcBef>
                <a:spcPts val="0"/>
              </a:spcBef>
              <a:spcAft>
                <a:spcPts val="0"/>
              </a:spcAft>
              <a:buClr>
                <a:schemeClr val="accent2"/>
              </a:buClr>
              <a:buSzPts val="1800"/>
              <a:buNone/>
              <a:defRPr sz="1800">
                <a:solidFill>
                  <a:schemeClr val="accent2"/>
                </a:solidFill>
              </a:defRPr>
            </a:lvl7pPr>
            <a:lvl8pPr lvl="7" rtl="0" algn="ctr">
              <a:spcBef>
                <a:spcPts val="0"/>
              </a:spcBef>
              <a:spcAft>
                <a:spcPts val="0"/>
              </a:spcAft>
              <a:buClr>
                <a:schemeClr val="accent2"/>
              </a:buClr>
              <a:buSzPts val="1800"/>
              <a:buNone/>
              <a:defRPr sz="1800">
                <a:solidFill>
                  <a:schemeClr val="accent2"/>
                </a:solidFill>
              </a:defRPr>
            </a:lvl8pPr>
            <a:lvl9pPr lvl="8" rtl="0" algn="ctr">
              <a:spcBef>
                <a:spcPts val="0"/>
              </a:spcBef>
              <a:spcAft>
                <a:spcPts val="0"/>
              </a:spcAft>
              <a:buClr>
                <a:schemeClr val="accent2"/>
              </a:buClr>
              <a:buSzPts val="1800"/>
              <a:buNone/>
              <a:defRPr sz="1800">
                <a:solidFill>
                  <a:schemeClr val="accent2"/>
                </a:solidFill>
              </a:defRPr>
            </a:lvl9pPr>
          </a:lstStyle>
          <a:p>
            <a:r>
              <a:t>xx%</a:t>
            </a:r>
          </a:p>
        </p:txBody>
      </p:sp>
      <p:sp>
        <p:nvSpPr>
          <p:cNvPr id="111" name="Google Shape;111;p17"/>
          <p:cNvSpPr txBox="1"/>
          <p:nvPr>
            <p:ph hasCustomPrompt="1" idx="9" type="title"/>
          </p:nvPr>
        </p:nvSpPr>
        <p:spPr>
          <a:xfrm>
            <a:off x="5998875" y="3916575"/>
            <a:ext cx="1280100" cy="4782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2"/>
              </a:buClr>
              <a:buSzPts val="1800"/>
              <a:buNone/>
              <a:defRPr sz="1800">
                <a:solidFill>
                  <a:schemeClr val="dk2"/>
                </a:solidFill>
              </a:defRPr>
            </a:lvl1pPr>
            <a:lvl2pPr lvl="1" rtl="0" algn="ctr">
              <a:spcBef>
                <a:spcPts val="0"/>
              </a:spcBef>
              <a:spcAft>
                <a:spcPts val="0"/>
              </a:spcAft>
              <a:buClr>
                <a:schemeClr val="accent2"/>
              </a:buClr>
              <a:buSzPts val="1800"/>
              <a:buNone/>
              <a:defRPr sz="1800">
                <a:solidFill>
                  <a:schemeClr val="accent2"/>
                </a:solidFill>
              </a:defRPr>
            </a:lvl2pPr>
            <a:lvl3pPr lvl="2" rtl="0" algn="ctr">
              <a:spcBef>
                <a:spcPts val="0"/>
              </a:spcBef>
              <a:spcAft>
                <a:spcPts val="0"/>
              </a:spcAft>
              <a:buClr>
                <a:schemeClr val="accent2"/>
              </a:buClr>
              <a:buSzPts val="1800"/>
              <a:buNone/>
              <a:defRPr sz="1800">
                <a:solidFill>
                  <a:schemeClr val="accent2"/>
                </a:solidFill>
              </a:defRPr>
            </a:lvl3pPr>
            <a:lvl4pPr lvl="3" rtl="0" algn="ctr">
              <a:spcBef>
                <a:spcPts val="0"/>
              </a:spcBef>
              <a:spcAft>
                <a:spcPts val="0"/>
              </a:spcAft>
              <a:buClr>
                <a:schemeClr val="accent2"/>
              </a:buClr>
              <a:buSzPts val="1800"/>
              <a:buNone/>
              <a:defRPr sz="1800">
                <a:solidFill>
                  <a:schemeClr val="accent2"/>
                </a:solidFill>
              </a:defRPr>
            </a:lvl4pPr>
            <a:lvl5pPr lvl="4" rtl="0" algn="ctr">
              <a:spcBef>
                <a:spcPts val="0"/>
              </a:spcBef>
              <a:spcAft>
                <a:spcPts val="0"/>
              </a:spcAft>
              <a:buClr>
                <a:schemeClr val="accent2"/>
              </a:buClr>
              <a:buSzPts val="1800"/>
              <a:buNone/>
              <a:defRPr sz="1800">
                <a:solidFill>
                  <a:schemeClr val="accent2"/>
                </a:solidFill>
              </a:defRPr>
            </a:lvl5pPr>
            <a:lvl6pPr lvl="5" rtl="0" algn="ctr">
              <a:spcBef>
                <a:spcPts val="0"/>
              </a:spcBef>
              <a:spcAft>
                <a:spcPts val="0"/>
              </a:spcAft>
              <a:buClr>
                <a:schemeClr val="accent2"/>
              </a:buClr>
              <a:buSzPts val="1800"/>
              <a:buNone/>
              <a:defRPr sz="1800">
                <a:solidFill>
                  <a:schemeClr val="accent2"/>
                </a:solidFill>
              </a:defRPr>
            </a:lvl6pPr>
            <a:lvl7pPr lvl="6" rtl="0" algn="ctr">
              <a:spcBef>
                <a:spcPts val="0"/>
              </a:spcBef>
              <a:spcAft>
                <a:spcPts val="0"/>
              </a:spcAft>
              <a:buClr>
                <a:schemeClr val="accent2"/>
              </a:buClr>
              <a:buSzPts val="1800"/>
              <a:buNone/>
              <a:defRPr sz="1800">
                <a:solidFill>
                  <a:schemeClr val="accent2"/>
                </a:solidFill>
              </a:defRPr>
            </a:lvl7pPr>
            <a:lvl8pPr lvl="7" rtl="0" algn="ctr">
              <a:spcBef>
                <a:spcPts val="0"/>
              </a:spcBef>
              <a:spcAft>
                <a:spcPts val="0"/>
              </a:spcAft>
              <a:buClr>
                <a:schemeClr val="accent2"/>
              </a:buClr>
              <a:buSzPts val="1800"/>
              <a:buNone/>
              <a:defRPr sz="1800">
                <a:solidFill>
                  <a:schemeClr val="accent2"/>
                </a:solidFill>
              </a:defRPr>
            </a:lvl8pPr>
            <a:lvl9pPr lvl="8" rtl="0" algn="ctr">
              <a:spcBef>
                <a:spcPts val="0"/>
              </a:spcBef>
              <a:spcAft>
                <a:spcPts val="0"/>
              </a:spcAft>
              <a:buClr>
                <a:schemeClr val="accent2"/>
              </a:buClr>
              <a:buSzPts val="1800"/>
              <a:buNone/>
              <a:defRPr sz="1800">
                <a:solidFill>
                  <a:schemeClr val="accent2"/>
                </a:solidFill>
              </a:defRPr>
            </a:lvl9pPr>
          </a:lstStyle>
          <a:p>
            <a:r>
              <a:t>xx%</a:t>
            </a:r>
          </a:p>
        </p:txBody>
      </p:sp>
      <p:sp>
        <p:nvSpPr>
          <p:cNvPr id="112" name="Google Shape;112;p17"/>
          <p:cNvSpPr/>
          <p:nvPr/>
        </p:nvSpPr>
        <p:spPr>
          <a:xfrm>
            <a:off x="8815200" y="1695600"/>
            <a:ext cx="328800" cy="1752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7"/>
          <p:cNvSpPr txBox="1"/>
          <p:nvPr>
            <p:ph idx="12" type="sldNum"/>
          </p:nvPr>
        </p:nvSpPr>
        <p:spPr>
          <a:xfrm>
            <a:off x="8607781" y="2374951"/>
            <a:ext cx="548700" cy="393600"/>
          </a:xfrm>
          <a:prstGeom prst="rect">
            <a:avLst/>
          </a:prstGeom>
          <a:noFill/>
          <a:ln>
            <a:noFill/>
          </a:ln>
        </p:spPr>
        <p:txBody>
          <a:bodyPr anchorCtr="0" anchor="t" bIns="91425" lIns="91425" spcFirstLastPara="1" rIns="91425" wrap="square" tIns="91425">
            <a:noAutofit/>
          </a:bodyPr>
          <a:lstStyle>
            <a:lvl1pPr lvl="0" rtl="0" algn="r">
              <a:buNone/>
              <a:defRPr sz="1300">
                <a:solidFill>
                  <a:schemeClr val="lt1"/>
                </a:solidFill>
                <a:latin typeface="Roboto"/>
                <a:ea typeface="Roboto"/>
                <a:cs typeface="Roboto"/>
                <a:sym typeface="Roboto"/>
              </a:defRPr>
            </a:lvl1pPr>
            <a:lvl2pPr lvl="1" rtl="0" algn="r">
              <a:buNone/>
              <a:defRPr sz="1300">
                <a:solidFill>
                  <a:schemeClr val="lt1"/>
                </a:solidFill>
                <a:latin typeface="Roboto"/>
                <a:ea typeface="Roboto"/>
                <a:cs typeface="Roboto"/>
                <a:sym typeface="Roboto"/>
              </a:defRPr>
            </a:lvl2pPr>
            <a:lvl3pPr lvl="2" rtl="0" algn="r">
              <a:buNone/>
              <a:defRPr sz="1300">
                <a:solidFill>
                  <a:schemeClr val="lt1"/>
                </a:solidFill>
                <a:latin typeface="Roboto"/>
                <a:ea typeface="Roboto"/>
                <a:cs typeface="Roboto"/>
                <a:sym typeface="Roboto"/>
              </a:defRPr>
            </a:lvl3pPr>
            <a:lvl4pPr lvl="3" rtl="0" algn="r">
              <a:buNone/>
              <a:defRPr sz="1300">
                <a:solidFill>
                  <a:schemeClr val="lt1"/>
                </a:solidFill>
                <a:latin typeface="Roboto"/>
                <a:ea typeface="Roboto"/>
                <a:cs typeface="Roboto"/>
                <a:sym typeface="Roboto"/>
              </a:defRPr>
            </a:lvl4pPr>
            <a:lvl5pPr lvl="4" rtl="0" algn="r">
              <a:buNone/>
              <a:defRPr sz="1300">
                <a:solidFill>
                  <a:schemeClr val="lt1"/>
                </a:solidFill>
                <a:latin typeface="Roboto"/>
                <a:ea typeface="Roboto"/>
                <a:cs typeface="Roboto"/>
                <a:sym typeface="Roboto"/>
              </a:defRPr>
            </a:lvl5pPr>
            <a:lvl6pPr lvl="5" rtl="0" algn="r">
              <a:buNone/>
              <a:defRPr sz="1300">
                <a:solidFill>
                  <a:schemeClr val="lt1"/>
                </a:solidFill>
                <a:latin typeface="Roboto"/>
                <a:ea typeface="Roboto"/>
                <a:cs typeface="Roboto"/>
                <a:sym typeface="Roboto"/>
              </a:defRPr>
            </a:lvl6pPr>
            <a:lvl7pPr lvl="6" rtl="0" algn="r">
              <a:buNone/>
              <a:defRPr sz="1300">
                <a:solidFill>
                  <a:schemeClr val="lt1"/>
                </a:solidFill>
                <a:latin typeface="Roboto"/>
                <a:ea typeface="Roboto"/>
                <a:cs typeface="Roboto"/>
                <a:sym typeface="Roboto"/>
              </a:defRPr>
            </a:lvl7pPr>
            <a:lvl8pPr lvl="7" rtl="0" algn="r">
              <a:buNone/>
              <a:defRPr sz="1300">
                <a:solidFill>
                  <a:schemeClr val="lt1"/>
                </a:solidFill>
                <a:latin typeface="Roboto"/>
                <a:ea typeface="Roboto"/>
                <a:cs typeface="Roboto"/>
                <a:sym typeface="Roboto"/>
              </a:defRPr>
            </a:lvl8pPr>
            <a:lvl9pPr lvl="8" rtl="0" algn="r">
              <a:buNone/>
              <a:defRPr sz="13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1">
    <p:spTree>
      <p:nvGrpSpPr>
        <p:cNvPr id="114" name="Shape 114"/>
        <p:cNvGrpSpPr/>
        <p:nvPr/>
      </p:nvGrpSpPr>
      <p:grpSpPr>
        <a:xfrm>
          <a:off x="0" y="0"/>
          <a:ext cx="0" cy="0"/>
          <a:chOff x="0" y="0"/>
          <a:chExt cx="0" cy="0"/>
        </a:xfrm>
      </p:grpSpPr>
      <p:sp>
        <p:nvSpPr>
          <p:cNvPr id="115" name="Google Shape;115;p18"/>
          <p:cNvSpPr txBox="1"/>
          <p:nvPr>
            <p:ph type="title"/>
          </p:nvPr>
        </p:nvSpPr>
        <p:spPr>
          <a:xfrm>
            <a:off x="713225" y="539500"/>
            <a:ext cx="7717500" cy="478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6" name="Google Shape;116;p18"/>
          <p:cNvSpPr/>
          <p:nvPr/>
        </p:nvSpPr>
        <p:spPr>
          <a:xfrm>
            <a:off x="8815200" y="1695600"/>
            <a:ext cx="328800" cy="1752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8"/>
          <p:cNvSpPr txBox="1"/>
          <p:nvPr>
            <p:ph idx="12" type="sldNum"/>
          </p:nvPr>
        </p:nvSpPr>
        <p:spPr>
          <a:xfrm>
            <a:off x="8607781" y="2374951"/>
            <a:ext cx="548700" cy="393600"/>
          </a:xfrm>
          <a:prstGeom prst="rect">
            <a:avLst/>
          </a:prstGeom>
          <a:noFill/>
          <a:ln>
            <a:noFill/>
          </a:ln>
        </p:spPr>
        <p:txBody>
          <a:bodyPr anchorCtr="0" anchor="t" bIns="91425" lIns="91425" spcFirstLastPara="1" rIns="91425" wrap="square" tIns="91425">
            <a:noAutofit/>
          </a:bodyPr>
          <a:lstStyle>
            <a:lvl1pPr lvl="0" rtl="0" algn="r">
              <a:buNone/>
              <a:defRPr sz="1300">
                <a:solidFill>
                  <a:schemeClr val="lt1"/>
                </a:solidFill>
                <a:latin typeface="Roboto"/>
                <a:ea typeface="Roboto"/>
                <a:cs typeface="Roboto"/>
                <a:sym typeface="Roboto"/>
              </a:defRPr>
            </a:lvl1pPr>
            <a:lvl2pPr lvl="1" rtl="0" algn="r">
              <a:buNone/>
              <a:defRPr sz="1300">
                <a:solidFill>
                  <a:schemeClr val="lt1"/>
                </a:solidFill>
                <a:latin typeface="Roboto"/>
                <a:ea typeface="Roboto"/>
                <a:cs typeface="Roboto"/>
                <a:sym typeface="Roboto"/>
              </a:defRPr>
            </a:lvl2pPr>
            <a:lvl3pPr lvl="2" rtl="0" algn="r">
              <a:buNone/>
              <a:defRPr sz="1300">
                <a:solidFill>
                  <a:schemeClr val="lt1"/>
                </a:solidFill>
                <a:latin typeface="Roboto"/>
                <a:ea typeface="Roboto"/>
                <a:cs typeface="Roboto"/>
                <a:sym typeface="Roboto"/>
              </a:defRPr>
            </a:lvl3pPr>
            <a:lvl4pPr lvl="3" rtl="0" algn="r">
              <a:buNone/>
              <a:defRPr sz="1300">
                <a:solidFill>
                  <a:schemeClr val="lt1"/>
                </a:solidFill>
                <a:latin typeface="Roboto"/>
                <a:ea typeface="Roboto"/>
                <a:cs typeface="Roboto"/>
                <a:sym typeface="Roboto"/>
              </a:defRPr>
            </a:lvl4pPr>
            <a:lvl5pPr lvl="4" rtl="0" algn="r">
              <a:buNone/>
              <a:defRPr sz="1300">
                <a:solidFill>
                  <a:schemeClr val="lt1"/>
                </a:solidFill>
                <a:latin typeface="Roboto"/>
                <a:ea typeface="Roboto"/>
                <a:cs typeface="Roboto"/>
                <a:sym typeface="Roboto"/>
              </a:defRPr>
            </a:lvl5pPr>
            <a:lvl6pPr lvl="5" rtl="0" algn="r">
              <a:buNone/>
              <a:defRPr sz="1300">
                <a:solidFill>
                  <a:schemeClr val="lt1"/>
                </a:solidFill>
                <a:latin typeface="Roboto"/>
                <a:ea typeface="Roboto"/>
                <a:cs typeface="Roboto"/>
                <a:sym typeface="Roboto"/>
              </a:defRPr>
            </a:lvl6pPr>
            <a:lvl7pPr lvl="6" rtl="0" algn="r">
              <a:buNone/>
              <a:defRPr sz="1300">
                <a:solidFill>
                  <a:schemeClr val="lt1"/>
                </a:solidFill>
                <a:latin typeface="Roboto"/>
                <a:ea typeface="Roboto"/>
                <a:cs typeface="Roboto"/>
                <a:sym typeface="Roboto"/>
              </a:defRPr>
            </a:lvl7pPr>
            <a:lvl8pPr lvl="7" rtl="0" algn="r">
              <a:buNone/>
              <a:defRPr sz="1300">
                <a:solidFill>
                  <a:schemeClr val="lt1"/>
                </a:solidFill>
                <a:latin typeface="Roboto"/>
                <a:ea typeface="Roboto"/>
                <a:cs typeface="Roboto"/>
                <a:sym typeface="Roboto"/>
              </a:defRPr>
            </a:lvl8pPr>
            <a:lvl9pPr lvl="8" rtl="0" algn="r">
              <a:buNone/>
              <a:defRPr sz="13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cxnSp>
        <p:nvCxnSpPr>
          <p:cNvPr id="118" name="Google Shape;118;p18"/>
          <p:cNvCxnSpPr/>
          <p:nvPr/>
        </p:nvCxnSpPr>
        <p:spPr>
          <a:xfrm flipH="1" rot="10800000">
            <a:off x="-10" y="4343371"/>
            <a:ext cx="6172200" cy="19200"/>
          </a:xfrm>
          <a:prstGeom prst="straightConnector1">
            <a:avLst/>
          </a:prstGeom>
          <a:noFill/>
          <a:ln cap="flat" cmpd="sng" w="9525">
            <a:solidFill>
              <a:schemeClr val="lt2"/>
            </a:solidFill>
            <a:prstDash val="solid"/>
            <a:round/>
            <a:headEnd len="med" w="med" type="none"/>
            <a:tailEnd len="med" w="med" type="none"/>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6_1">
    <p:spTree>
      <p:nvGrpSpPr>
        <p:cNvPr id="119" name="Shape 119"/>
        <p:cNvGrpSpPr/>
        <p:nvPr/>
      </p:nvGrpSpPr>
      <p:grpSpPr>
        <a:xfrm>
          <a:off x="0" y="0"/>
          <a:ext cx="0" cy="0"/>
          <a:chOff x="0" y="0"/>
          <a:chExt cx="0" cy="0"/>
        </a:xfrm>
      </p:grpSpPr>
      <p:sp>
        <p:nvSpPr>
          <p:cNvPr id="120" name="Google Shape;120;p19"/>
          <p:cNvSpPr txBox="1"/>
          <p:nvPr>
            <p:ph type="title"/>
          </p:nvPr>
        </p:nvSpPr>
        <p:spPr>
          <a:xfrm>
            <a:off x="713225" y="539500"/>
            <a:ext cx="7717800" cy="478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21" name="Google Shape;121;p19"/>
          <p:cNvSpPr txBox="1"/>
          <p:nvPr>
            <p:ph idx="1" type="subTitle"/>
          </p:nvPr>
        </p:nvSpPr>
        <p:spPr>
          <a:xfrm>
            <a:off x="839650" y="2265775"/>
            <a:ext cx="2104500" cy="397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b="1">
                <a:solidFill>
                  <a:schemeClr val="lt2"/>
                </a:solidFill>
              </a:defRPr>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122" name="Google Shape;122;p19"/>
          <p:cNvSpPr txBox="1"/>
          <p:nvPr>
            <p:ph idx="2" type="subTitle"/>
          </p:nvPr>
        </p:nvSpPr>
        <p:spPr>
          <a:xfrm>
            <a:off x="839428" y="2653452"/>
            <a:ext cx="2104500" cy="871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123" name="Google Shape;123;p19"/>
          <p:cNvSpPr txBox="1"/>
          <p:nvPr>
            <p:ph idx="3" type="subTitle"/>
          </p:nvPr>
        </p:nvSpPr>
        <p:spPr>
          <a:xfrm>
            <a:off x="3407250" y="2265775"/>
            <a:ext cx="2329500" cy="397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b="1">
                <a:solidFill>
                  <a:schemeClr val="lt2"/>
                </a:solidFill>
              </a:defRPr>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124" name="Google Shape;124;p19"/>
          <p:cNvSpPr txBox="1"/>
          <p:nvPr>
            <p:ph idx="4" type="subTitle"/>
          </p:nvPr>
        </p:nvSpPr>
        <p:spPr>
          <a:xfrm>
            <a:off x="3517069" y="2653470"/>
            <a:ext cx="2104500" cy="871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125" name="Google Shape;125;p19"/>
          <p:cNvSpPr txBox="1"/>
          <p:nvPr>
            <p:ph idx="5" type="subTitle"/>
          </p:nvPr>
        </p:nvSpPr>
        <p:spPr>
          <a:xfrm>
            <a:off x="6194645" y="2265775"/>
            <a:ext cx="2104500" cy="397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b="1">
                <a:solidFill>
                  <a:schemeClr val="lt2"/>
                </a:solidFill>
              </a:defRPr>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126" name="Google Shape;126;p19"/>
          <p:cNvSpPr txBox="1"/>
          <p:nvPr>
            <p:ph idx="6" type="subTitle"/>
          </p:nvPr>
        </p:nvSpPr>
        <p:spPr>
          <a:xfrm>
            <a:off x="6194710" y="2653452"/>
            <a:ext cx="2104500" cy="871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127" name="Google Shape;127;p19"/>
          <p:cNvSpPr/>
          <p:nvPr/>
        </p:nvSpPr>
        <p:spPr>
          <a:xfrm>
            <a:off x="8815200" y="1695600"/>
            <a:ext cx="328800" cy="1752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9"/>
          <p:cNvSpPr txBox="1"/>
          <p:nvPr>
            <p:ph idx="12" type="sldNum"/>
          </p:nvPr>
        </p:nvSpPr>
        <p:spPr>
          <a:xfrm>
            <a:off x="8607781" y="2374951"/>
            <a:ext cx="548700" cy="393600"/>
          </a:xfrm>
          <a:prstGeom prst="rect">
            <a:avLst/>
          </a:prstGeom>
          <a:noFill/>
          <a:ln>
            <a:noFill/>
          </a:ln>
        </p:spPr>
        <p:txBody>
          <a:bodyPr anchorCtr="0" anchor="t" bIns="91425" lIns="91425" spcFirstLastPara="1" rIns="91425" wrap="square" tIns="91425">
            <a:noAutofit/>
          </a:bodyPr>
          <a:lstStyle>
            <a:lvl1pPr lvl="0" rtl="0" algn="r">
              <a:buNone/>
              <a:defRPr sz="1300">
                <a:solidFill>
                  <a:schemeClr val="lt1"/>
                </a:solidFill>
                <a:latin typeface="Roboto"/>
                <a:ea typeface="Roboto"/>
                <a:cs typeface="Roboto"/>
                <a:sym typeface="Roboto"/>
              </a:defRPr>
            </a:lvl1pPr>
            <a:lvl2pPr lvl="1" rtl="0" algn="r">
              <a:buNone/>
              <a:defRPr sz="1300">
                <a:solidFill>
                  <a:schemeClr val="lt1"/>
                </a:solidFill>
                <a:latin typeface="Roboto"/>
                <a:ea typeface="Roboto"/>
                <a:cs typeface="Roboto"/>
                <a:sym typeface="Roboto"/>
              </a:defRPr>
            </a:lvl2pPr>
            <a:lvl3pPr lvl="2" rtl="0" algn="r">
              <a:buNone/>
              <a:defRPr sz="1300">
                <a:solidFill>
                  <a:schemeClr val="lt1"/>
                </a:solidFill>
                <a:latin typeface="Roboto"/>
                <a:ea typeface="Roboto"/>
                <a:cs typeface="Roboto"/>
                <a:sym typeface="Roboto"/>
              </a:defRPr>
            </a:lvl3pPr>
            <a:lvl4pPr lvl="3" rtl="0" algn="r">
              <a:buNone/>
              <a:defRPr sz="1300">
                <a:solidFill>
                  <a:schemeClr val="lt1"/>
                </a:solidFill>
                <a:latin typeface="Roboto"/>
                <a:ea typeface="Roboto"/>
                <a:cs typeface="Roboto"/>
                <a:sym typeface="Roboto"/>
              </a:defRPr>
            </a:lvl4pPr>
            <a:lvl5pPr lvl="4" rtl="0" algn="r">
              <a:buNone/>
              <a:defRPr sz="1300">
                <a:solidFill>
                  <a:schemeClr val="lt1"/>
                </a:solidFill>
                <a:latin typeface="Roboto"/>
                <a:ea typeface="Roboto"/>
                <a:cs typeface="Roboto"/>
                <a:sym typeface="Roboto"/>
              </a:defRPr>
            </a:lvl5pPr>
            <a:lvl6pPr lvl="5" rtl="0" algn="r">
              <a:buNone/>
              <a:defRPr sz="1300">
                <a:solidFill>
                  <a:schemeClr val="lt1"/>
                </a:solidFill>
                <a:latin typeface="Roboto"/>
                <a:ea typeface="Roboto"/>
                <a:cs typeface="Roboto"/>
                <a:sym typeface="Roboto"/>
              </a:defRPr>
            </a:lvl6pPr>
            <a:lvl7pPr lvl="6" rtl="0" algn="r">
              <a:buNone/>
              <a:defRPr sz="1300">
                <a:solidFill>
                  <a:schemeClr val="lt1"/>
                </a:solidFill>
                <a:latin typeface="Roboto"/>
                <a:ea typeface="Roboto"/>
                <a:cs typeface="Roboto"/>
                <a:sym typeface="Roboto"/>
              </a:defRPr>
            </a:lvl7pPr>
            <a:lvl8pPr lvl="7" rtl="0" algn="r">
              <a:buNone/>
              <a:defRPr sz="1300">
                <a:solidFill>
                  <a:schemeClr val="lt1"/>
                </a:solidFill>
                <a:latin typeface="Roboto"/>
                <a:ea typeface="Roboto"/>
                <a:cs typeface="Roboto"/>
                <a:sym typeface="Roboto"/>
              </a:defRPr>
            </a:lvl8pPr>
            <a:lvl9pPr lvl="8" rtl="0" algn="r">
              <a:buNone/>
              <a:defRPr sz="13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3">
  <p:cSld name="CUSTOM_9">
    <p:spTree>
      <p:nvGrpSpPr>
        <p:cNvPr id="129" name="Shape 129"/>
        <p:cNvGrpSpPr/>
        <p:nvPr/>
      </p:nvGrpSpPr>
      <p:grpSpPr>
        <a:xfrm>
          <a:off x="0" y="0"/>
          <a:ext cx="0" cy="0"/>
          <a:chOff x="0" y="0"/>
          <a:chExt cx="0" cy="0"/>
        </a:xfrm>
      </p:grpSpPr>
      <p:sp>
        <p:nvSpPr>
          <p:cNvPr id="130" name="Google Shape;130;p20"/>
          <p:cNvSpPr txBox="1"/>
          <p:nvPr>
            <p:ph type="title"/>
          </p:nvPr>
        </p:nvSpPr>
        <p:spPr>
          <a:xfrm>
            <a:off x="713225" y="539500"/>
            <a:ext cx="3081300" cy="4782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1" name="Google Shape;131;p20"/>
          <p:cNvSpPr txBox="1"/>
          <p:nvPr>
            <p:ph idx="1" type="subTitle"/>
          </p:nvPr>
        </p:nvSpPr>
        <p:spPr>
          <a:xfrm>
            <a:off x="713225" y="1746432"/>
            <a:ext cx="3081300" cy="4782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r">
              <a:lnSpc>
                <a:spcPct val="100000"/>
              </a:lnSpc>
              <a:spcBef>
                <a:spcPts val="0"/>
              </a:spcBef>
              <a:spcAft>
                <a:spcPts val="0"/>
              </a:spcAft>
              <a:buSzPts val="1400"/>
              <a:buNone/>
              <a:defRPr/>
            </a:lvl2pPr>
            <a:lvl3pPr lvl="2" rtl="0" algn="r">
              <a:lnSpc>
                <a:spcPct val="100000"/>
              </a:lnSpc>
              <a:spcBef>
                <a:spcPts val="1600"/>
              </a:spcBef>
              <a:spcAft>
                <a:spcPts val="0"/>
              </a:spcAft>
              <a:buSzPts val="1400"/>
              <a:buNone/>
              <a:defRPr/>
            </a:lvl3pPr>
            <a:lvl4pPr lvl="3" rtl="0" algn="r">
              <a:lnSpc>
                <a:spcPct val="100000"/>
              </a:lnSpc>
              <a:spcBef>
                <a:spcPts val="1600"/>
              </a:spcBef>
              <a:spcAft>
                <a:spcPts val="0"/>
              </a:spcAft>
              <a:buSzPts val="1400"/>
              <a:buNone/>
              <a:defRPr/>
            </a:lvl4pPr>
            <a:lvl5pPr lvl="4" rtl="0" algn="r">
              <a:lnSpc>
                <a:spcPct val="100000"/>
              </a:lnSpc>
              <a:spcBef>
                <a:spcPts val="1600"/>
              </a:spcBef>
              <a:spcAft>
                <a:spcPts val="0"/>
              </a:spcAft>
              <a:buSzPts val="1400"/>
              <a:buNone/>
              <a:defRPr/>
            </a:lvl5pPr>
            <a:lvl6pPr lvl="5" rtl="0" algn="r">
              <a:lnSpc>
                <a:spcPct val="100000"/>
              </a:lnSpc>
              <a:spcBef>
                <a:spcPts val="1600"/>
              </a:spcBef>
              <a:spcAft>
                <a:spcPts val="0"/>
              </a:spcAft>
              <a:buSzPts val="1400"/>
              <a:buNone/>
              <a:defRPr/>
            </a:lvl6pPr>
            <a:lvl7pPr lvl="6" rtl="0" algn="r">
              <a:lnSpc>
                <a:spcPct val="100000"/>
              </a:lnSpc>
              <a:spcBef>
                <a:spcPts val="1600"/>
              </a:spcBef>
              <a:spcAft>
                <a:spcPts val="0"/>
              </a:spcAft>
              <a:buSzPts val="1400"/>
              <a:buNone/>
              <a:defRPr/>
            </a:lvl7pPr>
            <a:lvl8pPr lvl="7" rtl="0" algn="r">
              <a:lnSpc>
                <a:spcPct val="100000"/>
              </a:lnSpc>
              <a:spcBef>
                <a:spcPts val="1600"/>
              </a:spcBef>
              <a:spcAft>
                <a:spcPts val="0"/>
              </a:spcAft>
              <a:buSzPts val="1400"/>
              <a:buNone/>
              <a:defRPr/>
            </a:lvl8pPr>
            <a:lvl9pPr lvl="8" rtl="0" algn="r">
              <a:lnSpc>
                <a:spcPct val="100000"/>
              </a:lnSpc>
              <a:spcBef>
                <a:spcPts val="1600"/>
              </a:spcBef>
              <a:spcAft>
                <a:spcPts val="1600"/>
              </a:spcAft>
              <a:buSzPts val="1400"/>
              <a:buNone/>
              <a:defRPr/>
            </a:lvl9pPr>
          </a:lstStyle>
          <a:p/>
        </p:txBody>
      </p:sp>
      <p:sp>
        <p:nvSpPr>
          <p:cNvPr id="132" name="Google Shape;132;p20"/>
          <p:cNvSpPr txBox="1"/>
          <p:nvPr>
            <p:ph idx="2" type="subTitle"/>
          </p:nvPr>
        </p:nvSpPr>
        <p:spPr>
          <a:xfrm>
            <a:off x="713225" y="2814249"/>
            <a:ext cx="3081300" cy="4782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r">
              <a:lnSpc>
                <a:spcPct val="100000"/>
              </a:lnSpc>
              <a:spcBef>
                <a:spcPts val="0"/>
              </a:spcBef>
              <a:spcAft>
                <a:spcPts val="0"/>
              </a:spcAft>
              <a:buSzPts val="1400"/>
              <a:buNone/>
              <a:defRPr/>
            </a:lvl2pPr>
            <a:lvl3pPr lvl="2" rtl="0" algn="r">
              <a:lnSpc>
                <a:spcPct val="100000"/>
              </a:lnSpc>
              <a:spcBef>
                <a:spcPts val="1600"/>
              </a:spcBef>
              <a:spcAft>
                <a:spcPts val="0"/>
              </a:spcAft>
              <a:buSzPts val="1400"/>
              <a:buNone/>
              <a:defRPr/>
            </a:lvl3pPr>
            <a:lvl4pPr lvl="3" rtl="0" algn="r">
              <a:lnSpc>
                <a:spcPct val="100000"/>
              </a:lnSpc>
              <a:spcBef>
                <a:spcPts val="1600"/>
              </a:spcBef>
              <a:spcAft>
                <a:spcPts val="0"/>
              </a:spcAft>
              <a:buSzPts val="1400"/>
              <a:buNone/>
              <a:defRPr/>
            </a:lvl4pPr>
            <a:lvl5pPr lvl="4" rtl="0" algn="r">
              <a:lnSpc>
                <a:spcPct val="100000"/>
              </a:lnSpc>
              <a:spcBef>
                <a:spcPts val="1600"/>
              </a:spcBef>
              <a:spcAft>
                <a:spcPts val="0"/>
              </a:spcAft>
              <a:buSzPts val="1400"/>
              <a:buNone/>
              <a:defRPr/>
            </a:lvl5pPr>
            <a:lvl6pPr lvl="5" rtl="0" algn="r">
              <a:lnSpc>
                <a:spcPct val="100000"/>
              </a:lnSpc>
              <a:spcBef>
                <a:spcPts val="1600"/>
              </a:spcBef>
              <a:spcAft>
                <a:spcPts val="0"/>
              </a:spcAft>
              <a:buSzPts val="1400"/>
              <a:buNone/>
              <a:defRPr/>
            </a:lvl6pPr>
            <a:lvl7pPr lvl="6" rtl="0" algn="r">
              <a:lnSpc>
                <a:spcPct val="100000"/>
              </a:lnSpc>
              <a:spcBef>
                <a:spcPts val="1600"/>
              </a:spcBef>
              <a:spcAft>
                <a:spcPts val="0"/>
              </a:spcAft>
              <a:buSzPts val="1400"/>
              <a:buNone/>
              <a:defRPr/>
            </a:lvl7pPr>
            <a:lvl8pPr lvl="7" rtl="0" algn="r">
              <a:lnSpc>
                <a:spcPct val="100000"/>
              </a:lnSpc>
              <a:spcBef>
                <a:spcPts val="1600"/>
              </a:spcBef>
              <a:spcAft>
                <a:spcPts val="0"/>
              </a:spcAft>
              <a:buSzPts val="1400"/>
              <a:buNone/>
              <a:defRPr/>
            </a:lvl8pPr>
            <a:lvl9pPr lvl="8" rtl="0" algn="r">
              <a:lnSpc>
                <a:spcPct val="100000"/>
              </a:lnSpc>
              <a:spcBef>
                <a:spcPts val="1600"/>
              </a:spcBef>
              <a:spcAft>
                <a:spcPts val="1600"/>
              </a:spcAft>
              <a:buSzPts val="1400"/>
              <a:buNone/>
              <a:defRPr/>
            </a:lvl9pPr>
          </a:lstStyle>
          <a:p/>
        </p:txBody>
      </p:sp>
      <p:sp>
        <p:nvSpPr>
          <p:cNvPr id="133" name="Google Shape;133;p20"/>
          <p:cNvSpPr txBox="1"/>
          <p:nvPr>
            <p:ph idx="3" type="subTitle"/>
          </p:nvPr>
        </p:nvSpPr>
        <p:spPr>
          <a:xfrm>
            <a:off x="713225" y="3881076"/>
            <a:ext cx="3081300" cy="4782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r">
              <a:lnSpc>
                <a:spcPct val="100000"/>
              </a:lnSpc>
              <a:spcBef>
                <a:spcPts val="0"/>
              </a:spcBef>
              <a:spcAft>
                <a:spcPts val="0"/>
              </a:spcAft>
              <a:buSzPts val="1400"/>
              <a:buNone/>
              <a:defRPr/>
            </a:lvl2pPr>
            <a:lvl3pPr lvl="2" rtl="0" algn="r">
              <a:lnSpc>
                <a:spcPct val="100000"/>
              </a:lnSpc>
              <a:spcBef>
                <a:spcPts val="1600"/>
              </a:spcBef>
              <a:spcAft>
                <a:spcPts val="0"/>
              </a:spcAft>
              <a:buSzPts val="1400"/>
              <a:buNone/>
              <a:defRPr/>
            </a:lvl3pPr>
            <a:lvl4pPr lvl="3" rtl="0" algn="r">
              <a:lnSpc>
                <a:spcPct val="100000"/>
              </a:lnSpc>
              <a:spcBef>
                <a:spcPts val="1600"/>
              </a:spcBef>
              <a:spcAft>
                <a:spcPts val="0"/>
              </a:spcAft>
              <a:buSzPts val="1400"/>
              <a:buNone/>
              <a:defRPr/>
            </a:lvl4pPr>
            <a:lvl5pPr lvl="4" rtl="0" algn="r">
              <a:lnSpc>
                <a:spcPct val="100000"/>
              </a:lnSpc>
              <a:spcBef>
                <a:spcPts val="1600"/>
              </a:spcBef>
              <a:spcAft>
                <a:spcPts val="0"/>
              </a:spcAft>
              <a:buSzPts val="1400"/>
              <a:buNone/>
              <a:defRPr/>
            </a:lvl5pPr>
            <a:lvl6pPr lvl="5" rtl="0" algn="r">
              <a:lnSpc>
                <a:spcPct val="100000"/>
              </a:lnSpc>
              <a:spcBef>
                <a:spcPts val="1600"/>
              </a:spcBef>
              <a:spcAft>
                <a:spcPts val="0"/>
              </a:spcAft>
              <a:buSzPts val="1400"/>
              <a:buNone/>
              <a:defRPr/>
            </a:lvl6pPr>
            <a:lvl7pPr lvl="6" rtl="0" algn="r">
              <a:lnSpc>
                <a:spcPct val="100000"/>
              </a:lnSpc>
              <a:spcBef>
                <a:spcPts val="1600"/>
              </a:spcBef>
              <a:spcAft>
                <a:spcPts val="0"/>
              </a:spcAft>
              <a:buSzPts val="1400"/>
              <a:buNone/>
              <a:defRPr/>
            </a:lvl7pPr>
            <a:lvl8pPr lvl="7" rtl="0" algn="r">
              <a:lnSpc>
                <a:spcPct val="100000"/>
              </a:lnSpc>
              <a:spcBef>
                <a:spcPts val="1600"/>
              </a:spcBef>
              <a:spcAft>
                <a:spcPts val="0"/>
              </a:spcAft>
              <a:buSzPts val="1400"/>
              <a:buNone/>
              <a:defRPr/>
            </a:lvl8pPr>
            <a:lvl9pPr lvl="8" rtl="0" algn="r">
              <a:lnSpc>
                <a:spcPct val="100000"/>
              </a:lnSpc>
              <a:spcBef>
                <a:spcPts val="1600"/>
              </a:spcBef>
              <a:spcAft>
                <a:spcPts val="1600"/>
              </a:spcAft>
              <a:buSzPts val="1400"/>
              <a:buNone/>
              <a:defRPr/>
            </a:lvl9pPr>
          </a:lstStyle>
          <a:p/>
        </p:txBody>
      </p:sp>
      <p:sp>
        <p:nvSpPr>
          <p:cNvPr id="134" name="Google Shape;134;p20"/>
          <p:cNvSpPr txBox="1"/>
          <p:nvPr>
            <p:ph idx="4" type="subTitle"/>
          </p:nvPr>
        </p:nvSpPr>
        <p:spPr>
          <a:xfrm>
            <a:off x="713064" y="3454695"/>
            <a:ext cx="3081600" cy="3972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800"/>
              <a:buNone/>
              <a:defRPr b="1">
                <a:solidFill>
                  <a:schemeClr val="lt2"/>
                </a:solidFill>
              </a:defRPr>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135" name="Google Shape;135;p20"/>
          <p:cNvSpPr txBox="1"/>
          <p:nvPr>
            <p:ph idx="5" type="subTitle"/>
          </p:nvPr>
        </p:nvSpPr>
        <p:spPr>
          <a:xfrm>
            <a:off x="713064" y="2387670"/>
            <a:ext cx="3081600" cy="3972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800"/>
              <a:buNone/>
              <a:defRPr b="1">
                <a:solidFill>
                  <a:schemeClr val="lt2"/>
                </a:solidFill>
              </a:defRPr>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136" name="Google Shape;136;p20"/>
          <p:cNvSpPr txBox="1"/>
          <p:nvPr>
            <p:ph idx="6" type="subTitle"/>
          </p:nvPr>
        </p:nvSpPr>
        <p:spPr>
          <a:xfrm>
            <a:off x="713064" y="1313583"/>
            <a:ext cx="3081600" cy="3972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800"/>
              <a:buNone/>
              <a:defRPr b="1">
                <a:solidFill>
                  <a:schemeClr val="lt2"/>
                </a:solidFill>
              </a:defRPr>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137" name="Google Shape;137;p20"/>
          <p:cNvSpPr/>
          <p:nvPr/>
        </p:nvSpPr>
        <p:spPr>
          <a:xfrm>
            <a:off x="8815200" y="1695600"/>
            <a:ext cx="328800" cy="1752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0"/>
          <p:cNvSpPr txBox="1"/>
          <p:nvPr>
            <p:ph idx="12" type="sldNum"/>
          </p:nvPr>
        </p:nvSpPr>
        <p:spPr>
          <a:xfrm>
            <a:off x="8607781" y="2374951"/>
            <a:ext cx="548700" cy="393600"/>
          </a:xfrm>
          <a:prstGeom prst="rect">
            <a:avLst/>
          </a:prstGeom>
          <a:noFill/>
          <a:ln>
            <a:noFill/>
          </a:ln>
        </p:spPr>
        <p:txBody>
          <a:bodyPr anchorCtr="0" anchor="t" bIns="91425" lIns="91425" spcFirstLastPara="1" rIns="91425" wrap="square" tIns="91425">
            <a:noAutofit/>
          </a:bodyPr>
          <a:lstStyle>
            <a:lvl1pPr lvl="0" rtl="0" algn="r">
              <a:buNone/>
              <a:defRPr sz="1300">
                <a:solidFill>
                  <a:schemeClr val="lt1"/>
                </a:solidFill>
                <a:latin typeface="Roboto"/>
                <a:ea typeface="Roboto"/>
                <a:cs typeface="Roboto"/>
                <a:sym typeface="Roboto"/>
              </a:defRPr>
            </a:lvl1pPr>
            <a:lvl2pPr lvl="1" rtl="0" algn="r">
              <a:buNone/>
              <a:defRPr sz="1300">
                <a:solidFill>
                  <a:schemeClr val="lt1"/>
                </a:solidFill>
                <a:latin typeface="Roboto"/>
                <a:ea typeface="Roboto"/>
                <a:cs typeface="Roboto"/>
                <a:sym typeface="Roboto"/>
              </a:defRPr>
            </a:lvl2pPr>
            <a:lvl3pPr lvl="2" rtl="0" algn="r">
              <a:buNone/>
              <a:defRPr sz="1300">
                <a:solidFill>
                  <a:schemeClr val="lt1"/>
                </a:solidFill>
                <a:latin typeface="Roboto"/>
                <a:ea typeface="Roboto"/>
                <a:cs typeface="Roboto"/>
                <a:sym typeface="Roboto"/>
              </a:defRPr>
            </a:lvl3pPr>
            <a:lvl4pPr lvl="3" rtl="0" algn="r">
              <a:buNone/>
              <a:defRPr sz="1300">
                <a:solidFill>
                  <a:schemeClr val="lt1"/>
                </a:solidFill>
                <a:latin typeface="Roboto"/>
                <a:ea typeface="Roboto"/>
                <a:cs typeface="Roboto"/>
                <a:sym typeface="Roboto"/>
              </a:defRPr>
            </a:lvl4pPr>
            <a:lvl5pPr lvl="4" rtl="0" algn="r">
              <a:buNone/>
              <a:defRPr sz="1300">
                <a:solidFill>
                  <a:schemeClr val="lt1"/>
                </a:solidFill>
                <a:latin typeface="Roboto"/>
                <a:ea typeface="Roboto"/>
                <a:cs typeface="Roboto"/>
                <a:sym typeface="Roboto"/>
              </a:defRPr>
            </a:lvl5pPr>
            <a:lvl6pPr lvl="5" rtl="0" algn="r">
              <a:buNone/>
              <a:defRPr sz="1300">
                <a:solidFill>
                  <a:schemeClr val="lt1"/>
                </a:solidFill>
                <a:latin typeface="Roboto"/>
                <a:ea typeface="Roboto"/>
                <a:cs typeface="Roboto"/>
                <a:sym typeface="Roboto"/>
              </a:defRPr>
            </a:lvl6pPr>
            <a:lvl7pPr lvl="6" rtl="0" algn="r">
              <a:buNone/>
              <a:defRPr sz="1300">
                <a:solidFill>
                  <a:schemeClr val="lt1"/>
                </a:solidFill>
                <a:latin typeface="Roboto"/>
                <a:ea typeface="Roboto"/>
                <a:cs typeface="Roboto"/>
                <a:sym typeface="Roboto"/>
              </a:defRPr>
            </a:lvl7pPr>
            <a:lvl8pPr lvl="7" rtl="0" algn="r">
              <a:buNone/>
              <a:defRPr sz="1300">
                <a:solidFill>
                  <a:schemeClr val="lt1"/>
                </a:solidFill>
                <a:latin typeface="Roboto"/>
                <a:ea typeface="Roboto"/>
                <a:cs typeface="Roboto"/>
                <a:sym typeface="Roboto"/>
              </a:defRPr>
            </a:lvl8pPr>
            <a:lvl9pPr lvl="8" rtl="0" algn="r">
              <a:buNone/>
              <a:defRPr sz="13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2" name="Shape 12"/>
        <p:cNvGrpSpPr/>
        <p:nvPr/>
      </p:nvGrpSpPr>
      <p:grpSpPr>
        <a:xfrm>
          <a:off x="0" y="0"/>
          <a:ext cx="0" cy="0"/>
          <a:chOff x="0" y="0"/>
          <a:chExt cx="0" cy="0"/>
        </a:xfrm>
      </p:grpSpPr>
      <p:cxnSp>
        <p:nvCxnSpPr>
          <p:cNvPr id="13" name="Google Shape;13;p3"/>
          <p:cNvCxnSpPr/>
          <p:nvPr/>
        </p:nvCxnSpPr>
        <p:spPr>
          <a:xfrm rot="10800000">
            <a:off x="5039600" y="2829775"/>
            <a:ext cx="1863600" cy="0"/>
          </a:xfrm>
          <a:prstGeom prst="straightConnector1">
            <a:avLst/>
          </a:prstGeom>
          <a:noFill/>
          <a:ln cap="flat" cmpd="sng" w="9525">
            <a:solidFill>
              <a:schemeClr val="lt2"/>
            </a:solidFill>
            <a:prstDash val="solid"/>
            <a:round/>
            <a:headEnd len="med" w="med" type="none"/>
            <a:tailEnd len="med" w="med" type="none"/>
          </a:ln>
        </p:spPr>
      </p:cxnSp>
      <p:sp>
        <p:nvSpPr>
          <p:cNvPr id="14" name="Google Shape;14;p3"/>
          <p:cNvSpPr/>
          <p:nvPr/>
        </p:nvSpPr>
        <p:spPr>
          <a:xfrm>
            <a:off x="5324895" y="-331675"/>
            <a:ext cx="3438900" cy="34389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3"/>
          <p:cNvSpPr/>
          <p:nvPr/>
        </p:nvSpPr>
        <p:spPr>
          <a:xfrm>
            <a:off x="4492445" y="1528425"/>
            <a:ext cx="3438900" cy="34389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p:nvPr/>
        </p:nvSpPr>
        <p:spPr>
          <a:xfrm rot="-1371778">
            <a:off x="6872858" y="2459916"/>
            <a:ext cx="739714" cy="739714"/>
          </a:xfrm>
          <a:prstGeom prst="star8">
            <a:avLst>
              <a:gd fmla="val 22215"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713225" y="2408875"/>
            <a:ext cx="4838700" cy="841800"/>
          </a:xfrm>
          <a:prstGeom prst="rect">
            <a:avLst/>
          </a:prstGeom>
        </p:spPr>
        <p:txBody>
          <a:bodyPr anchorCtr="0" anchor="ctr" bIns="91425" lIns="91425" spcFirstLastPara="1" rIns="91425" wrap="square" tIns="91425">
            <a:noAutofit/>
          </a:bodyPr>
          <a:lstStyle>
            <a:lvl1pPr lvl="0">
              <a:lnSpc>
                <a:spcPct val="75000"/>
              </a:lnSpc>
              <a:spcBef>
                <a:spcPts val="0"/>
              </a:spcBef>
              <a:spcAft>
                <a:spcPts val="0"/>
              </a:spcAft>
              <a:buClr>
                <a:schemeClr val="dk1"/>
              </a:buClr>
              <a:buSzPts val="3600"/>
              <a:buNone/>
              <a:defRPr sz="5000">
                <a:solidFill>
                  <a:schemeClr val="dk1"/>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8" name="Google Shape;18;p3"/>
          <p:cNvSpPr txBox="1"/>
          <p:nvPr>
            <p:ph hasCustomPrompt="1" idx="2" type="title"/>
          </p:nvPr>
        </p:nvSpPr>
        <p:spPr>
          <a:xfrm>
            <a:off x="713225" y="539500"/>
            <a:ext cx="2765400" cy="15672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dk1"/>
              </a:buClr>
              <a:buSzPts val="12000"/>
              <a:buNone/>
              <a:defRPr b="0" sz="12000">
                <a:solidFill>
                  <a:schemeClr val="dk2"/>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9" name="Google Shape;19;p3"/>
          <p:cNvSpPr txBox="1"/>
          <p:nvPr>
            <p:ph idx="1" type="subTitle"/>
          </p:nvPr>
        </p:nvSpPr>
        <p:spPr>
          <a:xfrm>
            <a:off x="713225" y="3611250"/>
            <a:ext cx="3192000" cy="4743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a:solidFill>
                  <a:schemeClr val="lt2"/>
                </a:solidFill>
              </a:defRPr>
            </a:lvl1pPr>
            <a:lvl2pPr lvl="1" algn="ctr">
              <a:spcBef>
                <a:spcPts val="1600"/>
              </a:spcBef>
              <a:spcAft>
                <a:spcPts val="0"/>
              </a:spcAft>
              <a:buSzPts val="1800"/>
              <a:buNone/>
              <a:defRPr sz="1800"/>
            </a:lvl2pPr>
            <a:lvl3pPr lvl="2" algn="ctr">
              <a:spcBef>
                <a:spcPts val="1600"/>
              </a:spcBef>
              <a:spcAft>
                <a:spcPts val="0"/>
              </a:spcAft>
              <a:buSzPts val="1800"/>
              <a:buNone/>
              <a:defRPr sz="1800"/>
            </a:lvl3pPr>
            <a:lvl4pPr lvl="3" algn="ctr">
              <a:spcBef>
                <a:spcPts val="1600"/>
              </a:spcBef>
              <a:spcAft>
                <a:spcPts val="0"/>
              </a:spcAft>
              <a:buSzPts val="1800"/>
              <a:buNone/>
              <a:defRPr sz="1800"/>
            </a:lvl4pPr>
            <a:lvl5pPr lvl="4" algn="ctr">
              <a:spcBef>
                <a:spcPts val="1600"/>
              </a:spcBef>
              <a:spcAft>
                <a:spcPts val="0"/>
              </a:spcAft>
              <a:buSzPts val="1800"/>
              <a:buNone/>
              <a:defRPr sz="1800"/>
            </a:lvl5pPr>
            <a:lvl6pPr lvl="5" algn="ctr">
              <a:spcBef>
                <a:spcPts val="1600"/>
              </a:spcBef>
              <a:spcAft>
                <a:spcPts val="0"/>
              </a:spcAft>
              <a:buSzPts val="1800"/>
              <a:buNone/>
              <a:defRPr sz="1800"/>
            </a:lvl6pPr>
            <a:lvl7pPr lvl="6" algn="ctr">
              <a:spcBef>
                <a:spcPts val="1600"/>
              </a:spcBef>
              <a:spcAft>
                <a:spcPts val="0"/>
              </a:spcAft>
              <a:buSzPts val="1800"/>
              <a:buNone/>
              <a:defRPr sz="1800"/>
            </a:lvl7pPr>
            <a:lvl8pPr lvl="7" algn="ctr">
              <a:spcBef>
                <a:spcPts val="1600"/>
              </a:spcBef>
              <a:spcAft>
                <a:spcPts val="0"/>
              </a:spcAft>
              <a:buSzPts val="1800"/>
              <a:buNone/>
              <a:defRPr sz="1800"/>
            </a:lvl8pPr>
            <a:lvl9pPr lvl="8" algn="ctr">
              <a:spcBef>
                <a:spcPts val="1600"/>
              </a:spcBef>
              <a:spcAft>
                <a:spcPts val="1600"/>
              </a:spcAft>
              <a:buSzPts val="1800"/>
              <a:buNone/>
              <a:defRPr sz="1800"/>
            </a:lvl9pPr>
          </a:lstStyle>
          <a:p/>
        </p:txBody>
      </p:sp>
      <p:sp>
        <p:nvSpPr>
          <p:cNvPr id="20" name="Google Shape;20;p3"/>
          <p:cNvSpPr/>
          <p:nvPr/>
        </p:nvSpPr>
        <p:spPr>
          <a:xfrm>
            <a:off x="8815200" y="1695600"/>
            <a:ext cx="328800" cy="1752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3"/>
          <p:cNvSpPr txBox="1"/>
          <p:nvPr>
            <p:ph idx="12" type="sldNum"/>
          </p:nvPr>
        </p:nvSpPr>
        <p:spPr>
          <a:xfrm>
            <a:off x="8607781" y="2374951"/>
            <a:ext cx="548700" cy="393600"/>
          </a:xfrm>
          <a:prstGeom prst="rect">
            <a:avLst/>
          </a:prstGeom>
          <a:noFill/>
          <a:ln>
            <a:noFill/>
          </a:ln>
        </p:spPr>
        <p:txBody>
          <a:bodyPr anchorCtr="0" anchor="t" bIns="91425" lIns="91425" spcFirstLastPara="1" rIns="91425" wrap="square" tIns="91425">
            <a:noAutofit/>
          </a:bodyPr>
          <a:lstStyle>
            <a:lvl1pPr lvl="0" rtl="0" algn="r">
              <a:buNone/>
              <a:defRPr sz="1300">
                <a:solidFill>
                  <a:schemeClr val="lt1"/>
                </a:solidFill>
                <a:latin typeface="Roboto"/>
                <a:ea typeface="Roboto"/>
                <a:cs typeface="Roboto"/>
                <a:sym typeface="Roboto"/>
              </a:defRPr>
            </a:lvl1pPr>
            <a:lvl2pPr lvl="1" rtl="0" algn="r">
              <a:buNone/>
              <a:defRPr sz="1300">
                <a:solidFill>
                  <a:schemeClr val="lt1"/>
                </a:solidFill>
                <a:latin typeface="Roboto"/>
                <a:ea typeface="Roboto"/>
                <a:cs typeface="Roboto"/>
                <a:sym typeface="Roboto"/>
              </a:defRPr>
            </a:lvl2pPr>
            <a:lvl3pPr lvl="2" rtl="0" algn="r">
              <a:buNone/>
              <a:defRPr sz="1300">
                <a:solidFill>
                  <a:schemeClr val="lt1"/>
                </a:solidFill>
                <a:latin typeface="Roboto"/>
                <a:ea typeface="Roboto"/>
                <a:cs typeface="Roboto"/>
                <a:sym typeface="Roboto"/>
              </a:defRPr>
            </a:lvl3pPr>
            <a:lvl4pPr lvl="3" rtl="0" algn="r">
              <a:buNone/>
              <a:defRPr sz="1300">
                <a:solidFill>
                  <a:schemeClr val="lt1"/>
                </a:solidFill>
                <a:latin typeface="Roboto"/>
                <a:ea typeface="Roboto"/>
                <a:cs typeface="Roboto"/>
                <a:sym typeface="Roboto"/>
              </a:defRPr>
            </a:lvl4pPr>
            <a:lvl5pPr lvl="4" rtl="0" algn="r">
              <a:buNone/>
              <a:defRPr sz="1300">
                <a:solidFill>
                  <a:schemeClr val="lt1"/>
                </a:solidFill>
                <a:latin typeface="Roboto"/>
                <a:ea typeface="Roboto"/>
                <a:cs typeface="Roboto"/>
                <a:sym typeface="Roboto"/>
              </a:defRPr>
            </a:lvl5pPr>
            <a:lvl6pPr lvl="5" rtl="0" algn="r">
              <a:buNone/>
              <a:defRPr sz="1300">
                <a:solidFill>
                  <a:schemeClr val="lt1"/>
                </a:solidFill>
                <a:latin typeface="Roboto"/>
                <a:ea typeface="Roboto"/>
                <a:cs typeface="Roboto"/>
                <a:sym typeface="Roboto"/>
              </a:defRPr>
            </a:lvl6pPr>
            <a:lvl7pPr lvl="6" rtl="0" algn="r">
              <a:buNone/>
              <a:defRPr sz="1300">
                <a:solidFill>
                  <a:schemeClr val="lt1"/>
                </a:solidFill>
                <a:latin typeface="Roboto"/>
                <a:ea typeface="Roboto"/>
                <a:cs typeface="Roboto"/>
                <a:sym typeface="Roboto"/>
              </a:defRPr>
            </a:lvl7pPr>
            <a:lvl8pPr lvl="7" rtl="0" algn="r">
              <a:buNone/>
              <a:defRPr sz="1300">
                <a:solidFill>
                  <a:schemeClr val="lt1"/>
                </a:solidFill>
                <a:latin typeface="Roboto"/>
                <a:ea typeface="Roboto"/>
                <a:cs typeface="Roboto"/>
                <a:sym typeface="Roboto"/>
              </a:defRPr>
            </a:lvl8pPr>
            <a:lvl9pPr lvl="8" rtl="0" algn="r">
              <a:buNone/>
              <a:defRPr sz="13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8">
    <p:spTree>
      <p:nvGrpSpPr>
        <p:cNvPr id="139" name="Shape 139"/>
        <p:cNvGrpSpPr/>
        <p:nvPr/>
      </p:nvGrpSpPr>
      <p:grpSpPr>
        <a:xfrm>
          <a:off x="0" y="0"/>
          <a:ext cx="0" cy="0"/>
          <a:chOff x="0" y="0"/>
          <a:chExt cx="0" cy="0"/>
        </a:xfrm>
      </p:grpSpPr>
      <p:sp>
        <p:nvSpPr>
          <p:cNvPr id="140" name="Google Shape;140;p21"/>
          <p:cNvSpPr txBox="1"/>
          <p:nvPr>
            <p:ph type="title"/>
          </p:nvPr>
        </p:nvSpPr>
        <p:spPr>
          <a:xfrm>
            <a:off x="2200100" y="539500"/>
            <a:ext cx="4751400" cy="478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1" name="Google Shape;141;p21"/>
          <p:cNvSpPr txBox="1"/>
          <p:nvPr>
            <p:ph idx="1" type="subTitle"/>
          </p:nvPr>
        </p:nvSpPr>
        <p:spPr>
          <a:xfrm>
            <a:off x="2200100" y="1715075"/>
            <a:ext cx="2051700" cy="397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b="1">
                <a:solidFill>
                  <a:schemeClr val="lt2"/>
                </a:solidFill>
              </a:defRPr>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142" name="Google Shape;142;p21"/>
          <p:cNvSpPr txBox="1"/>
          <p:nvPr>
            <p:ph idx="2" type="subTitle"/>
          </p:nvPr>
        </p:nvSpPr>
        <p:spPr>
          <a:xfrm>
            <a:off x="2200100" y="2112291"/>
            <a:ext cx="2051700" cy="819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143" name="Google Shape;143;p21"/>
          <p:cNvSpPr txBox="1"/>
          <p:nvPr>
            <p:ph idx="3" type="subTitle"/>
          </p:nvPr>
        </p:nvSpPr>
        <p:spPr>
          <a:xfrm>
            <a:off x="4881608" y="1715075"/>
            <a:ext cx="2069700" cy="397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b="1">
                <a:solidFill>
                  <a:schemeClr val="lt2"/>
                </a:solidFill>
              </a:defRPr>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144" name="Google Shape;144;p21"/>
          <p:cNvSpPr txBox="1"/>
          <p:nvPr>
            <p:ph idx="4" type="subTitle"/>
          </p:nvPr>
        </p:nvSpPr>
        <p:spPr>
          <a:xfrm>
            <a:off x="4890583" y="2112291"/>
            <a:ext cx="2051700" cy="819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145" name="Google Shape;145;p21"/>
          <p:cNvSpPr txBox="1"/>
          <p:nvPr>
            <p:ph idx="5" type="subTitle"/>
          </p:nvPr>
        </p:nvSpPr>
        <p:spPr>
          <a:xfrm>
            <a:off x="2200100" y="3536097"/>
            <a:ext cx="2051700" cy="397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b="1">
                <a:solidFill>
                  <a:schemeClr val="lt2"/>
                </a:solidFill>
              </a:defRPr>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146" name="Google Shape;146;p21"/>
          <p:cNvSpPr txBox="1"/>
          <p:nvPr>
            <p:ph idx="6" type="subTitle"/>
          </p:nvPr>
        </p:nvSpPr>
        <p:spPr>
          <a:xfrm>
            <a:off x="2200100" y="3933300"/>
            <a:ext cx="2051700" cy="819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147" name="Google Shape;147;p21"/>
          <p:cNvSpPr txBox="1"/>
          <p:nvPr>
            <p:ph idx="7" type="subTitle"/>
          </p:nvPr>
        </p:nvSpPr>
        <p:spPr>
          <a:xfrm>
            <a:off x="4881608" y="3536097"/>
            <a:ext cx="2069700" cy="397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b="1">
                <a:solidFill>
                  <a:schemeClr val="lt2"/>
                </a:solidFill>
              </a:defRPr>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148" name="Google Shape;148;p21"/>
          <p:cNvSpPr txBox="1"/>
          <p:nvPr>
            <p:ph idx="8" type="subTitle"/>
          </p:nvPr>
        </p:nvSpPr>
        <p:spPr>
          <a:xfrm>
            <a:off x="4881608" y="3933300"/>
            <a:ext cx="2069700" cy="819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149" name="Google Shape;149;p21"/>
          <p:cNvSpPr/>
          <p:nvPr/>
        </p:nvSpPr>
        <p:spPr>
          <a:xfrm>
            <a:off x="8815200" y="1695600"/>
            <a:ext cx="328800" cy="1752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1"/>
          <p:cNvSpPr txBox="1"/>
          <p:nvPr>
            <p:ph idx="12" type="sldNum"/>
          </p:nvPr>
        </p:nvSpPr>
        <p:spPr>
          <a:xfrm>
            <a:off x="8607781" y="2374951"/>
            <a:ext cx="548700" cy="393600"/>
          </a:xfrm>
          <a:prstGeom prst="rect">
            <a:avLst/>
          </a:prstGeom>
          <a:noFill/>
          <a:ln>
            <a:noFill/>
          </a:ln>
        </p:spPr>
        <p:txBody>
          <a:bodyPr anchorCtr="0" anchor="t" bIns="91425" lIns="91425" spcFirstLastPara="1" rIns="91425" wrap="square" tIns="91425">
            <a:noAutofit/>
          </a:bodyPr>
          <a:lstStyle>
            <a:lvl1pPr lvl="0" rtl="0" algn="r">
              <a:buNone/>
              <a:defRPr sz="1300">
                <a:solidFill>
                  <a:schemeClr val="lt1"/>
                </a:solidFill>
                <a:latin typeface="Roboto"/>
                <a:ea typeface="Roboto"/>
                <a:cs typeface="Roboto"/>
                <a:sym typeface="Roboto"/>
              </a:defRPr>
            </a:lvl1pPr>
            <a:lvl2pPr lvl="1" rtl="0" algn="r">
              <a:buNone/>
              <a:defRPr sz="1300">
                <a:solidFill>
                  <a:schemeClr val="lt1"/>
                </a:solidFill>
                <a:latin typeface="Roboto"/>
                <a:ea typeface="Roboto"/>
                <a:cs typeface="Roboto"/>
                <a:sym typeface="Roboto"/>
              </a:defRPr>
            </a:lvl2pPr>
            <a:lvl3pPr lvl="2" rtl="0" algn="r">
              <a:buNone/>
              <a:defRPr sz="1300">
                <a:solidFill>
                  <a:schemeClr val="lt1"/>
                </a:solidFill>
                <a:latin typeface="Roboto"/>
                <a:ea typeface="Roboto"/>
                <a:cs typeface="Roboto"/>
                <a:sym typeface="Roboto"/>
              </a:defRPr>
            </a:lvl3pPr>
            <a:lvl4pPr lvl="3" rtl="0" algn="r">
              <a:buNone/>
              <a:defRPr sz="1300">
                <a:solidFill>
                  <a:schemeClr val="lt1"/>
                </a:solidFill>
                <a:latin typeface="Roboto"/>
                <a:ea typeface="Roboto"/>
                <a:cs typeface="Roboto"/>
                <a:sym typeface="Roboto"/>
              </a:defRPr>
            </a:lvl4pPr>
            <a:lvl5pPr lvl="4" rtl="0" algn="r">
              <a:buNone/>
              <a:defRPr sz="1300">
                <a:solidFill>
                  <a:schemeClr val="lt1"/>
                </a:solidFill>
                <a:latin typeface="Roboto"/>
                <a:ea typeface="Roboto"/>
                <a:cs typeface="Roboto"/>
                <a:sym typeface="Roboto"/>
              </a:defRPr>
            </a:lvl5pPr>
            <a:lvl6pPr lvl="5" rtl="0" algn="r">
              <a:buNone/>
              <a:defRPr sz="1300">
                <a:solidFill>
                  <a:schemeClr val="lt1"/>
                </a:solidFill>
                <a:latin typeface="Roboto"/>
                <a:ea typeface="Roboto"/>
                <a:cs typeface="Roboto"/>
                <a:sym typeface="Roboto"/>
              </a:defRPr>
            </a:lvl6pPr>
            <a:lvl7pPr lvl="6" rtl="0" algn="r">
              <a:buNone/>
              <a:defRPr sz="1300">
                <a:solidFill>
                  <a:schemeClr val="lt1"/>
                </a:solidFill>
                <a:latin typeface="Roboto"/>
                <a:ea typeface="Roboto"/>
                <a:cs typeface="Roboto"/>
                <a:sym typeface="Roboto"/>
              </a:defRPr>
            </a:lvl7pPr>
            <a:lvl8pPr lvl="7" rtl="0" algn="r">
              <a:buNone/>
              <a:defRPr sz="1300">
                <a:solidFill>
                  <a:schemeClr val="lt1"/>
                </a:solidFill>
                <a:latin typeface="Roboto"/>
                <a:ea typeface="Roboto"/>
                <a:cs typeface="Roboto"/>
                <a:sym typeface="Roboto"/>
              </a:defRPr>
            </a:lvl8pPr>
            <a:lvl9pPr lvl="8" rtl="0" algn="r">
              <a:buNone/>
              <a:defRPr sz="13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CUSTOM_20">
    <p:spTree>
      <p:nvGrpSpPr>
        <p:cNvPr id="151" name="Shape 151"/>
        <p:cNvGrpSpPr/>
        <p:nvPr/>
      </p:nvGrpSpPr>
      <p:grpSpPr>
        <a:xfrm>
          <a:off x="0" y="0"/>
          <a:ext cx="0" cy="0"/>
          <a:chOff x="0" y="0"/>
          <a:chExt cx="0" cy="0"/>
        </a:xfrm>
      </p:grpSpPr>
      <p:sp>
        <p:nvSpPr>
          <p:cNvPr id="152" name="Google Shape;152;p22"/>
          <p:cNvSpPr txBox="1"/>
          <p:nvPr>
            <p:ph idx="1" type="subTitle"/>
          </p:nvPr>
        </p:nvSpPr>
        <p:spPr>
          <a:xfrm>
            <a:off x="713225" y="2305625"/>
            <a:ext cx="1783200" cy="397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b="1">
                <a:solidFill>
                  <a:schemeClr val="lt2"/>
                </a:solidFill>
              </a:defRPr>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153" name="Google Shape;153;p22"/>
          <p:cNvSpPr txBox="1"/>
          <p:nvPr>
            <p:ph idx="2" type="subTitle"/>
          </p:nvPr>
        </p:nvSpPr>
        <p:spPr>
          <a:xfrm>
            <a:off x="713225" y="2702846"/>
            <a:ext cx="1783200" cy="819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154" name="Google Shape;154;p22"/>
          <p:cNvSpPr txBox="1"/>
          <p:nvPr>
            <p:ph idx="3" type="subTitle"/>
          </p:nvPr>
        </p:nvSpPr>
        <p:spPr>
          <a:xfrm>
            <a:off x="2672647" y="2305613"/>
            <a:ext cx="1798800" cy="397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b="1">
                <a:solidFill>
                  <a:schemeClr val="lt2"/>
                </a:solidFill>
              </a:defRPr>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155" name="Google Shape;155;p22"/>
          <p:cNvSpPr txBox="1"/>
          <p:nvPr>
            <p:ph idx="4" type="subTitle"/>
          </p:nvPr>
        </p:nvSpPr>
        <p:spPr>
          <a:xfrm>
            <a:off x="2680446" y="2702834"/>
            <a:ext cx="1783200" cy="819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156" name="Google Shape;156;p22"/>
          <p:cNvSpPr txBox="1"/>
          <p:nvPr>
            <p:ph idx="5" type="subTitle"/>
          </p:nvPr>
        </p:nvSpPr>
        <p:spPr>
          <a:xfrm>
            <a:off x="4647674" y="2305625"/>
            <a:ext cx="1783200" cy="397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b="1">
                <a:solidFill>
                  <a:schemeClr val="lt2"/>
                </a:solidFill>
              </a:defRPr>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157" name="Google Shape;157;p22"/>
          <p:cNvSpPr txBox="1"/>
          <p:nvPr>
            <p:ph idx="6" type="subTitle"/>
          </p:nvPr>
        </p:nvSpPr>
        <p:spPr>
          <a:xfrm>
            <a:off x="4647674" y="2702846"/>
            <a:ext cx="1783200" cy="819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158" name="Google Shape;158;p22"/>
          <p:cNvSpPr txBox="1"/>
          <p:nvPr>
            <p:ph idx="7" type="subTitle"/>
          </p:nvPr>
        </p:nvSpPr>
        <p:spPr>
          <a:xfrm>
            <a:off x="6607095" y="2305613"/>
            <a:ext cx="1798800" cy="397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b="1">
                <a:solidFill>
                  <a:schemeClr val="lt2"/>
                </a:solidFill>
              </a:defRPr>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159" name="Google Shape;159;p22"/>
          <p:cNvSpPr txBox="1"/>
          <p:nvPr>
            <p:ph idx="8" type="subTitle"/>
          </p:nvPr>
        </p:nvSpPr>
        <p:spPr>
          <a:xfrm>
            <a:off x="6614895" y="2702834"/>
            <a:ext cx="1783200" cy="819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160" name="Google Shape;160;p22"/>
          <p:cNvSpPr txBox="1"/>
          <p:nvPr>
            <p:ph type="title"/>
          </p:nvPr>
        </p:nvSpPr>
        <p:spPr>
          <a:xfrm>
            <a:off x="713225" y="539500"/>
            <a:ext cx="7717500" cy="478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161" name="Shape 161"/>
        <p:cNvGrpSpPr/>
        <p:nvPr/>
      </p:nvGrpSpPr>
      <p:grpSpPr>
        <a:xfrm>
          <a:off x="0" y="0"/>
          <a:ext cx="0" cy="0"/>
          <a:chOff x="0" y="0"/>
          <a:chExt cx="0" cy="0"/>
        </a:xfrm>
      </p:grpSpPr>
      <p:sp>
        <p:nvSpPr>
          <p:cNvPr id="162" name="Google Shape;162;p23"/>
          <p:cNvSpPr txBox="1"/>
          <p:nvPr>
            <p:ph type="title"/>
          </p:nvPr>
        </p:nvSpPr>
        <p:spPr>
          <a:xfrm>
            <a:off x="713225" y="539500"/>
            <a:ext cx="7717500" cy="478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63" name="Google Shape;163;p23"/>
          <p:cNvSpPr txBox="1"/>
          <p:nvPr>
            <p:ph idx="1" type="subTitle"/>
          </p:nvPr>
        </p:nvSpPr>
        <p:spPr>
          <a:xfrm>
            <a:off x="1392075" y="1840487"/>
            <a:ext cx="1572000" cy="397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2"/>
              </a:buClr>
              <a:buSzPts val="1800"/>
              <a:buFont typeface="Roboto Condensed"/>
              <a:buNone/>
              <a:defRPr b="1">
                <a:solidFill>
                  <a:schemeClr val="lt2"/>
                </a:solidFill>
              </a:defRPr>
            </a:lvl1pPr>
            <a:lvl2pPr lvl="1" rtl="0">
              <a:lnSpc>
                <a:spcPct val="100000"/>
              </a:lnSpc>
              <a:spcBef>
                <a:spcPts val="1600"/>
              </a:spcBef>
              <a:spcAft>
                <a:spcPts val="0"/>
              </a:spcAft>
              <a:buClr>
                <a:schemeClr val="lt2"/>
              </a:buClr>
              <a:buSzPts val="1400"/>
              <a:buFont typeface="Roboto Condensed"/>
              <a:buNone/>
              <a:defRPr>
                <a:solidFill>
                  <a:schemeClr val="lt2"/>
                </a:solidFill>
                <a:latin typeface="Roboto Condensed"/>
                <a:ea typeface="Roboto Condensed"/>
                <a:cs typeface="Roboto Condensed"/>
                <a:sym typeface="Roboto Condensed"/>
              </a:defRPr>
            </a:lvl2pPr>
            <a:lvl3pPr lvl="2" rtl="0">
              <a:lnSpc>
                <a:spcPct val="100000"/>
              </a:lnSpc>
              <a:spcBef>
                <a:spcPts val="1600"/>
              </a:spcBef>
              <a:spcAft>
                <a:spcPts val="0"/>
              </a:spcAft>
              <a:buClr>
                <a:schemeClr val="lt2"/>
              </a:buClr>
              <a:buSzPts val="1400"/>
              <a:buFont typeface="Roboto Condensed"/>
              <a:buNone/>
              <a:defRPr>
                <a:solidFill>
                  <a:schemeClr val="lt2"/>
                </a:solidFill>
                <a:latin typeface="Roboto Condensed"/>
                <a:ea typeface="Roboto Condensed"/>
                <a:cs typeface="Roboto Condensed"/>
                <a:sym typeface="Roboto Condensed"/>
              </a:defRPr>
            </a:lvl3pPr>
            <a:lvl4pPr lvl="3" rtl="0">
              <a:lnSpc>
                <a:spcPct val="100000"/>
              </a:lnSpc>
              <a:spcBef>
                <a:spcPts val="1600"/>
              </a:spcBef>
              <a:spcAft>
                <a:spcPts val="0"/>
              </a:spcAft>
              <a:buClr>
                <a:schemeClr val="lt2"/>
              </a:buClr>
              <a:buSzPts val="1400"/>
              <a:buFont typeface="Roboto Condensed"/>
              <a:buNone/>
              <a:defRPr>
                <a:solidFill>
                  <a:schemeClr val="lt2"/>
                </a:solidFill>
                <a:latin typeface="Roboto Condensed"/>
                <a:ea typeface="Roboto Condensed"/>
                <a:cs typeface="Roboto Condensed"/>
                <a:sym typeface="Roboto Condensed"/>
              </a:defRPr>
            </a:lvl4pPr>
            <a:lvl5pPr lvl="4" rtl="0">
              <a:lnSpc>
                <a:spcPct val="100000"/>
              </a:lnSpc>
              <a:spcBef>
                <a:spcPts val="1600"/>
              </a:spcBef>
              <a:spcAft>
                <a:spcPts val="0"/>
              </a:spcAft>
              <a:buClr>
                <a:schemeClr val="lt2"/>
              </a:buClr>
              <a:buSzPts val="1400"/>
              <a:buFont typeface="Roboto Condensed"/>
              <a:buNone/>
              <a:defRPr>
                <a:solidFill>
                  <a:schemeClr val="lt2"/>
                </a:solidFill>
                <a:latin typeface="Roboto Condensed"/>
                <a:ea typeface="Roboto Condensed"/>
                <a:cs typeface="Roboto Condensed"/>
                <a:sym typeface="Roboto Condensed"/>
              </a:defRPr>
            </a:lvl5pPr>
            <a:lvl6pPr lvl="5" rtl="0">
              <a:lnSpc>
                <a:spcPct val="100000"/>
              </a:lnSpc>
              <a:spcBef>
                <a:spcPts val="1600"/>
              </a:spcBef>
              <a:spcAft>
                <a:spcPts val="0"/>
              </a:spcAft>
              <a:buClr>
                <a:schemeClr val="lt2"/>
              </a:buClr>
              <a:buSzPts val="1400"/>
              <a:buFont typeface="Roboto Condensed"/>
              <a:buNone/>
              <a:defRPr>
                <a:solidFill>
                  <a:schemeClr val="lt2"/>
                </a:solidFill>
                <a:latin typeface="Roboto Condensed"/>
                <a:ea typeface="Roboto Condensed"/>
                <a:cs typeface="Roboto Condensed"/>
                <a:sym typeface="Roboto Condensed"/>
              </a:defRPr>
            </a:lvl6pPr>
            <a:lvl7pPr lvl="6" rtl="0">
              <a:lnSpc>
                <a:spcPct val="100000"/>
              </a:lnSpc>
              <a:spcBef>
                <a:spcPts val="1600"/>
              </a:spcBef>
              <a:spcAft>
                <a:spcPts val="0"/>
              </a:spcAft>
              <a:buClr>
                <a:schemeClr val="lt2"/>
              </a:buClr>
              <a:buSzPts val="1400"/>
              <a:buFont typeface="Roboto Condensed"/>
              <a:buNone/>
              <a:defRPr>
                <a:solidFill>
                  <a:schemeClr val="lt2"/>
                </a:solidFill>
                <a:latin typeface="Roboto Condensed"/>
                <a:ea typeface="Roboto Condensed"/>
                <a:cs typeface="Roboto Condensed"/>
                <a:sym typeface="Roboto Condensed"/>
              </a:defRPr>
            </a:lvl7pPr>
            <a:lvl8pPr lvl="7" rtl="0">
              <a:lnSpc>
                <a:spcPct val="100000"/>
              </a:lnSpc>
              <a:spcBef>
                <a:spcPts val="1600"/>
              </a:spcBef>
              <a:spcAft>
                <a:spcPts val="0"/>
              </a:spcAft>
              <a:buClr>
                <a:schemeClr val="lt2"/>
              </a:buClr>
              <a:buSzPts val="1400"/>
              <a:buFont typeface="Roboto Condensed"/>
              <a:buNone/>
              <a:defRPr>
                <a:solidFill>
                  <a:schemeClr val="lt2"/>
                </a:solidFill>
                <a:latin typeface="Roboto Condensed"/>
                <a:ea typeface="Roboto Condensed"/>
                <a:cs typeface="Roboto Condensed"/>
                <a:sym typeface="Roboto Condensed"/>
              </a:defRPr>
            </a:lvl8pPr>
            <a:lvl9pPr lvl="8" rtl="0">
              <a:lnSpc>
                <a:spcPct val="100000"/>
              </a:lnSpc>
              <a:spcBef>
                <a:spcPts val="1600"/>
              </a:spcBef>
              <a:spcAft>
                <a:spcPts val="1600"/>
              </a:spcAft>
              <a:buClr>
                <a:schemeClr val="lt2"/>
              </a:buClr>
              <a:buSzPts val="1400"/>
              <a:buFont typeface="Roboto Condensed"/>
              <a:buNone/>
              <a:defRPr>
                <a:solidFill>
                  <a:schemeClr val="lt2"/>
                </a:solidFill>
                <a:latin typeface="Roboto Condensed"/>
                <a:ea typeface="Roboto Condensed"/>
                <a:cs typeface="Roboto Condensed"/>
                <a:sym typeface="Roboto Condensed"/>
              </a:defRPr>
            </a:lvl9pPr>
          </a:lstStyle>
          <a:p/>
        </p:txBody>
      </p:sp>
      <p:sp>
        <p:nvSpPr>
          <p:cNvPr id="164" name="Google Shape;164;p23"/>
          <p:cNvSpPr txBox="1"/>
          <p:nvPr>
            <p:ph idx="2" type="subTitle"/>
          </p:nvPr>
        </p:nvSpPr>
        <p:spPr>
          <a:xfrm>
            <a:off x="1392075" y="2192455"/>
            <a:ext cx="1572000" cy="58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165" name="Google Shape;165;p23"/>
          <p:cNvSpPr txBox="1"/>
          <p:nvPr>
            <p:ph idx="3" type="subTitle"/>
          </p:nvPr>
        </p:nvSpPr>
        <p:spPr>
          <a:xfrm>
            <a:off x="3791454" y="1840475"/>
            <a:ext cx="1572000" cy="397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2"/>
              </a:buClr>
              <a:buSzPts val="1800"/>
              <a:buFont typeface="Roboto Condensed"/>
              <a:buNone/>
              <a:defRPr b="1">
                <a:solidFill>
                  <a:schemeClr val="lt2"/>
                </a:solidFill>
              </a:defRPr>
            </a:lvl1pPr>
            <a:lvl2pPr lvl="1" rtl="0">
              <a:lnSpc>
                <a:spcPct val="100000"/>
              </a:lnSpc>
              <a:spcBef>
                <a:spcPts val="1600"/>
              </a:spcBef>
              <a:spcAft>
                <a:spcPts val="0"/>
              </a:spcAft>
              <a:buClr>
                <a:schemeClr val="lt2"/>
              </a:buClr>
              <a:buSzPts val="1400"/>
              <a:buFont typeface="Roboto Condensed"/>
              <a:buNone/>
              <a:defRPr>
                <a:solidFill>
                  <a:schemeClr val="lt2"/>
                </a:solidFill>
                <a:latin typeface="Roboto Condensed"/>
                <a:ea typeface="Roboto Condensed"/>
                <a:cs typeface="Roboto Condensed"/>
                <a:sym typeface="Roboto Condensed"/>
              </a:defRPr>
            </a:lvl2pPr>
            <a:lvl3pPr lvl="2" rtl="0">
              <a:lnSpc>
                <a:spcPct val="100000"/>
              </a:lnSpc>
              <a:spcBef>
                <a:spcPts val="1600"/>
              </a:spcBef>
              <a:spcAft>
                <a:spcPts val="0"/>
              </a:spcAft>
              <a:buClr>
                <a:schemeClr val="lt2"/>
              </a:buClr>
              <a:buSzPts val="1400"/>
              <a:buFont typeface="Roboto Condensed"/>
              <a:buNone/>
              <a:defRPr>
                <a:solidFill>
                  <a:schemeClr val="lt2"/>
                </a:solidFill>
                <a:latin typeface="Roboto Condensed"/>
                <a:ea typeface="Roboto Condensed"/>
                <a:cs typeface="Roboto Condensed"/>
                <a:sym typeface="Roboto Condensed"/>
              </a:defRPr>
            </a:lvl3pPr>
            <a:lvl4pPr lvl="3" rtl="0">
              <a:lnSpc>
                <a:spcPct val="100000"/>
              </a:lnSpc>
              <a:spcBef>
                <a:spcPts val="1600"/>
              </a:spcBef>
              <a:spcAft>
                <a:spcPts val="0"/>
              </a:spcAft>
              <a:buClr>
                <a:schemeClr val="lt2"/>
              </a:buClr>
              <a:buSzPts val="1400"/>
              <a:buFont typeface="Roboto Condensed"/>
              <a:buNone/>
              <a:defRPr>
                <a:solidFill>
                  <a:schemeClr val="lt2"/>
                </a:solidFill>
                <a:latin typeface="Roboto Condensed"/>
                <a:ea typeface="Roboto Condensed"/>
                <a:cs typeface="Roboto Condensed"/>
                <a:sym typeface="Roboto Condensed"/>
              </a:defRPr>
            </a:lvl4pPr>
            <a:lvl5pPr lvl="4" rtl="0">
              <a:lnSpc>
                <a:spcPct val="100000"/>
              </a:lnSpc>
              <a:spcBef>
                <a:spcPts val="1600"/>
              </a:spcBef>
              <a:spcAft>
                <a:spcPts val="0"/>
              </a:spcAft>
              <a:buClr>
                <a:schemeClr val="lt2"/>
              </a:buClr>
              <a:buSzPts val="1400"/>
              <a:buFont typeface="Roboto Condensed"/>
              <a:buNone/>
              <a:defRPr>
                <a:solidFill>
                  <a:schemeClr val="lt2"/>
                </a:solidFill>
                <a:latin typeface="Roboto Condensed"/>
                <a:ea typeface="Roboto Condensed"/>
                <a:cs typeface="Roboto Condensed"/>
                <a:sym typeface="Roboto Condensed"/>
              </a:defRPr>
            </a:lvl5pPr>
            <a:lvl6pPr lvl="5" rtl="0">
              <a:lnSpc>
                <a:spcPct val="100000"/>
              </a:lnSpc>
              <a:spcBef>
                <a:spcPts val="1600"/>
              </a:spcBef>
              <a:spcAft>
                <a:spcPts val="0"/>
              </a:spcAft>
              <a:buClr>
                <a:schemeClr val="lt2"/>
              </a:buClr>
              <a:buSzPts val="1400"/>
              <a:buFont typeface="Roboto Condensed"/>
              <a:buNone/>
              <a:defRPr>
                <a:solidFill>
                  <a:schemeClr val="lt2"/>
                </a:solidFill>
                <a:latin typeface="Roboto Condensed"/>
                <a:ea typeface="Roboto Condensed"/>
                <a:cs typeface="Roboto Condensed"/>
                <a:sym typeface="Roboto Condensed"/>
              </a:defRPr>
            </a:lvl6pPr>
            <a:lvl7pPr lvl="6" rtl="0">
              <a:lnSpc>
                <a:spcPct val="100000"/>
              </a:lnSpc>
              <a:spcBef>
                <a:spcPts val="1600"/>
              </a:spcBef>
              <a:spcAft>
                <a:spcPts val="0"/>
              </a:spcAft>
              <a:buClr>
                <a:schemeClr val="lt2"/>
              </a:buClr>
              <a:buSzPts val="1400"/>
              <a:buFont typeface="Roboto Condensed"/>
              <a:buNone/>
              <a:defRPr>
                <a:solidFill>
                  <a:schemeClr val="lt2"/>
                </a:solidFill>
                <a:latin typeface="Roboto Condensed"/>
                <a:ea typeface="Roboto Condensed"/>
                <a:cs typeface="Roboto Condensed"/>
                <a:sym typeface="Roboto Condensed"/>
              </a:defRPr>
            </a:lvl7pPr>
            <a:lvl8pPr lvl="7" rtl="0">
              <a:lnSpc>
                <a:spcPct val="100000"/>
              </a:lnSpc>
              <a:spcBef>
                <a:spcPts val="1600"/>
              </a:spcBef>
              <a:spcAft>
                <a:spcPts val="0"/>
              </a:spcAft>
              <a:buClr>
                <a:schemeClr val="lt2"/>
              </a:buClr>
              <a:buSzPts val="1400"/>
              <a:buFont typeface="Roboto Condensed"/>
              <a:buNone/>
              <a:defRPr>
                <a:solidFill>
                  <a:schemeClr val="lt2"/>
                </a:solidFill>
                <a:latin typeface="Roboto Condensed"/>
                <a:ea typeface="Roboto Condensed"/>
                <a:cs typeface="Roboto Condensed"/>
                <a:sym typeface="Roboto Condensed"/>
              </a:defRPr>
            </a:lvl8pPr>
            <a:lvl9pPr lvl="8" rtl="0">
              <a:lnSpc>
                <a:spcPct val="100000"/>
              </a:lnSpc>
              <a:spcBef>
                <a:spcPts val="1600"/>
              </a:spcBef>
              <a:spcAft>
                <a:spcPts val="1600"/>
              </a:spcAft>
              <a:buClr>
                <a:schemeClr val="lt2"/>
              </a:buClr>
              <a:buSzPts val="1400"/>
              <a:buFont typeface="Roboto Condensed"/>
              <a:buNone/>
              <a:defRPr>
                <a:solidFill>
                  <a:schemeClr val="lt2"/>
                </a:solidFill>
                <a:latin typeface="Roboto Condensed"/>
                <a:ea typeface="Roboto Condensed"/>
                <a:cs typeface="Roboto Condensed"/>
                <a:sym typeface="Roboto Condensed"/>
              </a:defRPr>
            </a:lvl9pPr>
          </a:lstStyle>
          <a:p/>
        </p:txBody>
      </p:sp>
      <p:sp>
        <p:nvSpPr>
          <p:cNvPr id="166" name="Google Shape;166;p23"/>
          <p:cNvSpPr txBox="1"/>
          <p:nvPr>
            <p:ph idx="4" type="subTitle"/>
          </p:nvPr>
        </p:nvSpPr>
        <p:spPr>
          <a:xfrm>
            <a:off x="3791454" y="2199866"/>
            <a:ext cx="1572000" cy="58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167" name="Google Shape;167;p23"/>
          <p:cNvSpPr txBox="1"/>
          <p:nvPr>
            <p:ph idx="5" type="subTitle"/>
          </p:nvPr>
        </p:nvSpPr>
        <p:spPr>
          <a:xfrm>
            <a:off x="6190853" y="1840488"/>
            <a:ext cx="1572000" cy="397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2"/>
              </a:buClr>
              <a:buSzPts val="1800"/>
              <a:buFont typeface="Roboto Condensed"/>
              <a:buNone/>
              <a:defRPr b="1">
                <a:solidFill>
                  <a:schemeClr val="lt2"/>
                </a:solidFill>
              </a:defRPr>
            </a:lvl1pPr>
            <a:lvl2pPr lvl="1" rtl="0">
              <a:lnSpc>
                <a:spcPct val="100000"/>
              </a:lnSpc>
              <a:spcBef>
                <a:spcPts val="1600"/>
              </a:spcBef>
              <a:spcAft>
                <a:spcPts val="0"/>
              </a:spcAft>
              <a:buClr>
                <a:schemeClr val="lt2"/>
              </a:buClr>
              <a:buSzPts val="1400"/>
              <a:buFont typeface="Roboto Condensed"/>
              <a:buNone/>
              <a:defRPr>
                <a:solidFill>
                  <a:schemeClr val="lt2"/>
                </a:solidFill>
                <a:latin typeface="Roboto Condensed"/>
                <a:ea typeface="Roboto Condensed"/>
                <a:cs typeface="Roboto Condensed"/>
                <a:sym typeface="Roboto Condensed"/>
              </a:defRPr>
            </a:lvl2pPr>
            <a:lvl3pPr lvl="2" rtl="0">
              <a:lnSpc>
                <a:spcPct val="100000"/>
              </a:lnSpc>
              <a:spcBef>
                <a:spcPts val="1600"/>
              </a:spcBef>
              <a:spcAft>
                <a:spcPts val="0"/>
              </a:spcAft>
              <a:buClr>
                <a:schemeClr val="lt2"/>
              </a:buClr>
              <a:buSzPts val="1400"/>
              <a:buFont typeface="Roboto Condensed"/>
              <a:buNone/>
              <a:defRPr>
                <a:solidFill>
                  <a:schemeClr val="lt2"/>
                </a:solidFill>
                <a:latin typeface="Roboto Condensed"/>
                <a:ea typeface="Roboto Condensed"/>
                <a:cs typeface="Roboto Condensed"/>
                <a:sym typeface="Roboto Condensed"/>
              </a:defRPr>
            </a:lvl3pPr>
            <a:lvl4pPr lvl="3" rtl="0">
              <a:lnSpc>
                <a:spcPct val="100000"/>
              </a:lnSpc>
              <a:spcBef>
                <a:spcPts val="1600"/>
              </a:spcBef>
              <a:spcAft>
                <a:spcPts val="0"/>
              </a:spcAft>
              <a:buClr>
                <a:schemeClr val="lt2"/>
              </a:buClr>
              <a:buSzPts val="1400"/>
              <a:buFont typeface="Roboto Condensed"/>
              <a:buNone/>
              <a:defRPr>
                <a:solidFill>
                  <a:schemeClr val="lt2"/>
                </a:solidFill>
                <a:latin typeface="Roboto Condensed"/>
                <a:ea typeface="Roboto Condensed"/>
                <a:cs typeface="Roboto Condensed"/>
                <a:sym typeface="Roboto Condensed"/>
              </a:defRPr>
            </a:lvl4pPr>
            <a:lvl5pPr lvl="4" rtl="0">
              <a:lnSpc>
                <a:spcPct val="100000"/>
              </a:lnSpc>
              <a:spcBef>
                <a:spcPts val="1600"/>
              </a:spcBef>
              <a:spcAft>
                <a:spcPts val="0"/>
              </a:spcAft>
              <a:buClr>
                <a:schemeClr val="lt2"/>
              </a:buClr>
              <a:buSzPts val="1400"/>
              <a:buFont typeface="Roboto Condensed"/>
              <a:buNone/>
              <a:defRPr>
                <a:solidFill>
                  <a:schemeClr val="lt2"/>
                </a:solidFill>
                <a:latin typeface="Roboto Condensed"/>
                <a:ea typeface="Roboto Condensed"/>
                <a:cs typeface="Roboto Condensed"/>
                <a:sym typeface="Roboto Condensed"/>
              </a:defRPr>
            </a:lvl5pPr>
            <a:lvl6pPr lvl="5" rtl="0">
              <a:lnSpc>
                <a:spcPct val="100000"/>
              </a:lnSpc>
              <a:spcBef>
                <a:spcPts val="1600"/>
              </a:spcBef>
              <a:spcAft>
                <a:spcPts val="0"/>
              </a:spcAft>
              <a:buClr>
                <a:schemeClr val="lt2"/>
              </a:buClr>
              <a:buSzPts val="1400"/>
              <a:buFont typeface="Roboto Condensed"/>
              <a:buNone/>
              <a:defRPr>
                <a:solidFill>
                  <a:schemeClr val="lt2"/>
                </a:solidFill>
                <a:latin typeface="Roboto Condensed"/>
                <a:ea typeface="Roboto Condensed"/>
                <a:cs typeface="Roboto Condensed"/>
                <a:sym typeface="Roboto Condensed"/>
              </a:defRPr>
            </a:lvl6pPr>
            <a:lvl7pPr lvl="6" rtl="0">
              <a:lnSpc>
                <a:spcPct val="100000"/>
              </a:lnSpc>
              <a:spcBef>
                <a:spcPts val="1600"/>
              </a:spcBef>
              <a:spcAft>
                <a:spcPts val="0"/>
              </a:spcAft>
              <a:buClr>
                <a:schemeClr val="lt2"/>
              </a:buClr>
              <a:buSzPts val="1400"/>
              <a:buFont typeface="Roboto Condensed"/>
              <a:buNone/>
              <a:defRPr>
                <a:solidFill>
                  <a:schemeClr val="lt2"/>
                </a:solidFill>
                <a:latin typeface="Roboto Condensed"/>
                <a:ea typeface="Roboto Condensed"/>
                <a:cs typeface="Roboto Condensed"/>
                <a:sym typeface="Roboto Condensed"/>
              </a:defRPr>
            </a:lvl7pPr>
            <a:lvl8pPr lvl="7" rtl="0">
              <a:lnSpc>
                <a:spcPct val="100000"/>
              </a:lnSpc>
              <a:spcBef>
                <a:spcPts val="1600"/>
              </a:spcBef>
              <a:spcAft>
                <a:spcPts val="0"/>
              </a:spcAft>
              <a:buClr>
                <a:schemeClr val="lt2"/>
              </a:buClr>
              <a:buSzPts val="1400"/>
              <a:buFont typeface="Roboto Condensed"/>
              <a:buNone/>
              <a:defRPr>
                <a:solidFill>
                  <a:schemeClr val="lt2"/>
                </a:solidFill>
                <a:latin typeface="Roboto Condensed"/>
                <a:ea typeface="Roboto Condensed"/>
                <a:cs typeface="Roboto Condensed"/>
                <a:sym typeface="Roboto Condensed"/>
              </a:defRPr>
            </a:lvl8pPr>
            <a:lvl9pPr lvl="8" rtl="0">
              <a:lnSpc>
                <a:spcPct val="100000"/>
              </a:lnSpc>
              <a:spcBef>
                <a:spcPts val="1600"/>
              </a:spcBef>
              <a:spcAft>
                <a:spcPts val="1600"/>
              </a:spcAft>
              <a:buClr>
                <a:schemeClr val="lt2"/>
              </a:buClr>
              <a:buSzPts val="1400"/>
              <a:buFont typeface="Roboto Condensed"/>
              <a:buNone/>
              <a:defRPr>
                <a:solidFill>
                  <a:schemeClr val="lt2"/>
                </a:solidFill>
                <a:latin typeface="Roboto Condensed"/>
                <a:ea typeface="Roboto Condensed"/>
                <a:cs typeface="Roboto Condensed"/>
                <a:sym typeface="Roboto Condensed"/>
              </a:defRPr>
            </a:lvl9pPr>
          </a:lstStyle>
          <a:p/>
        </p:txBody>
      </p:sp>
      <p:sp>
        <p:nvSpPr>
          <p:cNvPr id="168" name="Google Shape;168;p23"/>
          <p:cNvSpPr txBox="1"/>
          <p:nvPr>
            <p:ph idx="6" type="subTitle"/>
          </p:nvPr>
        </p:nvSpPr>
        <p:spPr>
          <a:xfrm>
            <a:off x="6190853" y="2199870"/>
            <a:ext cx="1572000" cy="58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169" name="Google Shape;169;p23"/>
          <p:cNvSpPr txBox="1"/>
          <p:nvPr>
            <p:ph idx="7" type="subTitle"/>
          </p:nvPr>
        </p:nvSpPr>
        <p:spPr>
          <a:xfrm>
            <a:off x="1392075" y="3622903"/>
            <a:ext cx="1572000" cy="397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2"/>
              </a:buClr>
              <a:buSzPts val="1800"/>
              <a:buFont typeface="Roboto Condensed"/>
              <a:buNone/>
              <a:defRPr b="1">
                <a:solidFill>
                  <a:schemeClr val="lt2"/>
                </a:solidFill>
              </a:defRPr>
            </a:lvl1pPr>
            <a:lvl2pPr lvl="1" rtl="0">
              <a:lnSpc>
                <a:spcPct val="100000"/>
              </a:lnSpc>
              <a:spcBef>
                <a:spcPts val="1600"/>
              </a:spcBef>
              <a:spcAft>
                <a:spcPts val="0"/>
              </a:spcAft>
              <a:buClr>
                <a:schemeClr val="lt2"/>
              </a:buClr>
              <a:buSzPts val="1400"/>
              <a:buFont typeface="Roboto Condensed"/>
              <a:buNone/>
              <a:defRPr>
                <a:solidFill>
                  <a:schemeClr val="lt2"/>
                </a:solidFill>
                <a:latin typeface="Roboto Condensed"/>
                <a:ea typeface="Roboto Condensed"/>
                <a:cs typeface="Roboto Condensed"/>
                <a:sym typeface="Roboto Condensed"/>
              </a:defRPr>
            </a:lvl2pPr>
            <a:lvl3pPr lvl="2" rtl="0">
              <a:lnSpc>
                <a:spcPct val="100000"/>
              </a:lnSpc>
              <a:spcBef>
                <a:spcPts val="1600"/>
              </a:spcBef>
              <a:spcAft>
                <a:spcPts val="0"/>
              </a:spcAft>
              <a:buClr>
                <a:schemeClr val="lt2"/>
              </a:buClr>
              <a:buSzPts val="1400"/>
              <a:buFont typeface="Roboto Condensed"/>
              <a:buNone/>
              <a:defRPr>
                <a:solidFill>
                  <a:schemeClr val="lt2"/>
                </a:solidFill>
                <a:latin typeface="Roboto Condensed"/>
                <a:ea typeface="Roboto Condensed"/>
                <a:cs typeface="Roboto Condensed"/>
                <a:sym typeface="Roboto Condensed"/>
              </a:defRPr>
            </a:lvl3pPr>
            <a:lvl4pPr lvl="3" rtl="0">
              <a:lnSpc>
                <a:spcPct val="100000"/>
              </a:lnSpc>
              <a:spcBef>
                <a:spcPts val="1600"/>
              </a:spcBef>
              <a:spcAft>
                <a:spcPts val="0"/>
              </a:spcAft>
              <a:buClr>
                <a:schemeClr val="lt2"/>
              </a:buClr>
              <a:buSzPts val="1400"/>
              <a:buFont typeface="Roboto Condensed"/>
              <a:buNone/>
              <a:defRPr>
                <a:solidFill>
                  <a:schemeClr val="lt2"/>
                </a:solidFill>
                <a:latin typeface="Roboto Condensed"/>
                <a:ea typeface="Roboto Condensed"/>
                <a:cs typeface="Roboto Condensed"/>
                <a:sym typeface="Roboto Condensed"/>
              </a:defRPr>
            </a:lvl4pPr>
            <a:lvl5pPr lvl="4" rtl="0">
              <a:lnSpc>
                <a:spcPct val="100000"/>
              </a:lnSpc>
              <a:spcBef>
                <a:spcPts val="1600"/>
              </a:spcBef>
              <a:spcAft>
                <a:spcPts val="0"/>
              </a:spcAft>
              <a:buClr>
                <a:schemeClr val="lt2"/>
              </a:buClr>
              <a:buSzPts val="1400"/>
              <a:buFont typeface="Roboto Condensed"/>
              <a:buNone/>
              <a:defRPr>
                <a:solidFill>
                  <a:schemeClr val="lt2"/>
                </a:solidFill>
                <a:latin typeface="Roboto Condensed"/>
                <a:ea typeface="Roboto Condensed"/>
                <a:cs typeface="Roboto Condensed"/>
                <a:sym typeface="Roboto Condensed"/>
              </a:defRPr>
            </a:lvl5pPr>
            <a:lvl6pPr lvl="5" rtl="0">
              <a:lnSpc>
                <a:spcPct val="100000"/>
              </a:lnSpc>
              <a:spcBef>
                <a:spcPts val="1600"/>
              </a:spcBef>
              <a:spcAft>
                <a:spcPts val="0"/>
              </a:spcAft>
              <a:buClr>
                <a:schemeClr val="lt2"/>
              </a:buClr>
              <a:buSzPts val="1400"/>
              <a:buFont typeface="Roboto Condensed"/>
              <a:buNone/>
              <a:defRPr>
                <a:solidFill>
                  <a:schemeClr val="lt2"/>
                </a:solidFill>
                <a:latin typeface="Roboto Condensed"/>
                <a:ea typeface="Roboto Condensed"/>
                <a:cs typeface="Roboto Condensed"/>
                <a:sym typeface="Roboto Condensed"/>
              </a:defRPr>
            </a:lvl6pPr>
            <a:lvl7pPr lvl="6" rtl="0">
              <a:lnSpc>
                <a:spcPct val="100000"/>
              </a:lnSpc>
              <a:spcBef>
                <a:spcPts val="1600"/>
              </a:spcBef>
              <a:spcAft>
                <a:spcPts val="0"/>
              </a:spcAft>
              <a:buClr>
                <a:schemeClr val="lt2"/>
              </a:buClr>
              <a:buSzPts val="1400"/>
              <a:buFont typeface="Roboto Condensed"/>
              <a:buNone/>
              <a:defRPr>
                <a:solidFill>
                  <a:schemeClr val="lt2"/>
                </a:solidFill>
                <a:latin typeface="Roboto Condensed"/>
                <a:ea typeface="Roboto Condensed"/>
                <a:cs typeface="Roboto Condensed"/>
                <a:sym typeface="Roboto Condensed"/>
              </a:defRPr>
            </a:lvl7pPr>
            <a:lvl8pPr lvl="7" rtl="0">
              <a:lnSpc>
                <a:spcPct val="100000"/>
              </a:lnSpc>
              <a:spcBef>
                <a:spcPts val="1600"/>
              </a:spcBef>
              <a:spcAft>
                <a:spcPts val="0"/>
              </a:spcAft>
              <a:buClr>
                <a:schemeClr val="lt2"/>
              </a:buClr>
              <a:buSzPts val="1400"/>
              <a:buFont typeface="Roboto Condensed"/>
              <a:buNone/>
              <a:defRPr>
                <a:solidFill>
                  <a:schemeClr val="lt2"/>
                </a:solidFill>
                <a:latin typeface="Roboto Condensed"/>
                <a:ea typeface="Roboto Condensed"/>
                <a:cs typeface="Roboto Condensed"/>
                <a:sym typeface="Roboto Condensed"/>
              </a:defRPr>
            </a:lvl8pPr>
            <a:lvl9pPr lvl="8" rtl="0">
              <a:lnSpc>
                <a:spcPct val="100000"/>
              </a:lnSpc>
              <a:spcBef>
                <a:spcPts val="1600"/>
              </a:spcBef>
              <a:spcAft>
                <a:spcPts val="1600"/>
              </a:spcAft>
              <a:buClr>
                <a:schemeClr val="lt2"/>
              </a:buClr>
              <a:buSzPts val="1400"/>
              <a:buFont typeface="Roboto Condensed"/>
              <a:buNone/>
              <a:defRPr>
                <a:solidFill>
                  <a:schemeClr val="lt2"/>
                </a:solidFill>
                <a:latin typeface="Roboto Condensed"/>
                <a:ea typeface="Roboto Condensed"/>
                <a:cs typeface="Roboto Condensed"/>
                <a:sym typeface="Roboto Condensed"/>
              </a:defRPr>
            </a:lvl9pPr>
          </a:lstStyle>
          <a:p/>
        </p:txBody>
      </p:sp>
      <p:sp>
        <p:nvSpPr>
          <p:cNvPr id="170" name="Google Shape;170;p23"/>
          <p:cNvSpPr txBox="1"/>
          <p:nvPr>
            <p:ph idx="8" type="subTitle"/>
          </p:nvPr>
        </p:nvSpPr>
        <p:spPr>
          <a:xfrm>
            <a:off x="1392075" y="3973783"/>
            <a:ext cx="1572000" cy="580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171" name="Google Shape;171;p23"/>
          <p:cNvSpPr txBox="1"/>
          <p:nvPr>
            <p:ph idx="9" type="subTitle"/>
          </p:nvPr>
        </p:nvSpPr>
        <p:spPr>
          <a:xfrm>
            <a:off x="3791454" y="3622890"/>
            <a:ext cx="1572000" cy="397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2"/>
              </a:buClr>
              <a:buSzPts val="1800"/>
              <a:buFont typeface="Roboto Condensed"/>
              <a:buNone/>
              <a:defRPr b="1">
                <a:solidFill>
                  <a:schemeClr val="lt2"/>
                </a:solidFill>
              </a:defRPr>
            </a:lvl1pPr>
            <a:lvl2pPr lvl="1" rtl="0">
              <a:lnSpc>
                <a:spcPct val="100000"/>
              </a:lnSpc>
              <a:spcBef>
                <a:spcPts val="1600"/>
              </a:spcBef>
              <a:spcAft>
                <a:spcPts val="0"/>
              </a:spcAft>
              <a:buClr>
                <a:schemeClr val="lt2"/>
              </a:buClr>
              <a:buSzPts val="1400"/>
              <a:buFont typeface="Roboto Condensed"/>
              <a:buNone/>
              <a:defRPr>
                <a:solidFill>
                  <a:schemeClr val="lt2"/>
                </a:solidFill>
                <a:latin typeface="Roboto Condensed"/>
                <a:ea typeface="Roboto Condensed"/>
                <a:cs typeface="Roboto Condensed"/>
                <a:sym typeface="Roboto Condensed"/>
              </a:defRPr>
            </a:lvl2pPr>
            <a:lvl3pPr lvl="2" rtl="0">
              <a:lnSpc>
                <a:spcPct val="100000"/>
              </a:lnSpc>
              <a:spcBef>
                <a:spcPts val="1600"/>
              </a:spcBef>
              <a:spcAft>
                <a:spcPts val="0"/>
              </a:spcAft>
              <a:buClr>
                <a:schemeClr val="lt2"/>
              </a:buClr>
              <a:buSzPts val="1400"/>
              <a:buFont typeface="Roboto Condensed"/>
              <a:buNone/>
              <a:defRPr>
                <a:solidFill>
                  <a:schemeClr val="lt2"/>
                </a:solidFill>
                <a:latin typeface="Roboto Condensed"/>
                <a:ea typeface="Roboto Condensed"/>
                <a:cs typeface="Roboto Condensed"/>
                <a:sym typeface="Roboto Condensed"/>
              </a:defRPr>
            </a:lvl3pPr>
            <a:lvl4pPr lvl="3" rtl="0">
              <a:lnSpc>
                <a:spcPct val="100000"/>
              </a:lnSpc>
              <a:spcBef>
                <a:spcPts val="1600"/>
              </a:spcBef>
              <a:spcAft>
                <a:spcPts val="0"/>
              </a:spcAft>
              <a:buClr>
                <a:schemeClr val="lt2"/>
              </a:buClr>
              <a:buSzPts val="1400"/>
              <a:buFont typeface="Roboto Condensed"/>
              <a:buNone/>
              <a:defRPr>
                <a:solidFill>
                  <a:schemeClr val="lt2"/>
                </a:solidFill>
                <a:latin typeface="Roboto Condensed"/>
                <a:ea typeface="Roboto Condensed"/>
                <a:cs typeface="Roboto Condensed"/>
                <a:sym typeface="Roboto Condensed"/>
              </a:defRPr>
            </a:lvl4pPr>
            <a:lvl5pPr lvl="4" rtl="0">
              <a:lnSpc>
                <a:spcPct val="100000"/>
              </a:lnSpc>
              <a:spcBef>
                <a:spcPts val="1600"/>
              </a:spcBef>
              <a:spcAft>
                <a:spcPts val="0"/>
              </a:spcAft>
              <a:buClr>
                <a:schemeClr val="lt2"/>
              </a:buClr>
              <a:buSzPts val="1400"/>
              <a:buFont typeface="Roboto Condensed"/>
              <a:buNone/>
              <a:defRPr>
                <a:solidFill>
                  <a:schemeClr val="lt2"/>
                </a:solidFill>
                <a:latin typeface="Roboto Condensed"/>
                <a:ea typeface="Roboto Condensed"/>
                <a:cs typeface="Roboto Condensed"/>
                <a:sym typeface="Roboto Condensed"/>
              </a:defRPr>
            </a:lvl5pPr>
            <a:lvl6pPr lvl="5" rtl="0">
              <a:lnSpc>
                <a:spcPct val="100000"/>
              </a:lnSpc>
              <a:spcBef>
                <a:spcPts val="1600"/>
              </a:spcBef>
              <a:spcAft>
                <a:spcPts val="0"/>
              </a:spcAft>
              <a:buClr>
                <a:schemeClr val="lt2"/>
              </a:buClr>
              <a:buSzPts val="1400"/>
              <a:buFont typeface="Roboto Condensed"/>
              <a:buNone/>
              <a:defRPr>
                <a:solidFill>
                  <a:schemeClr val="lt2"/>
                </a:solidFill>
                <a:latin typeface="Roboto Condensed"/>
                <a:ea typeface="Roboto Condensed"/>
                <a:cs typeface="Roboto Condensed"/>
                <a:sym typeface="Roboto Condensed"/>
              </a:defRPr>
            </a:lvl6pPr>
            <a:lvl7pPr lvl="6" rtl="0">
              <a:lnSpc>
                <a:spcPct val="100000"/>
              </a:lnSpc>
              <a:spcBef>
                <a:spcPts val="1600"/>
              </a:spcBef>
              <a:spcAft>
                <a:spcPts val="0"/>
              </a:spcAft>
              <a:buClr>
                <a:schemeClr val="lt2"/>
              </a:buClr>
              <a:buSzPts val="1400"/>
              <a:buFont typeface="Roboto Condensed"/>
              <a:buNone/>
              <a:defRPr>
                <a:solidFill>
                  <a:schemeClr val="lt2"/>
                </a:solidFill>
                <a:latin typeface="Roboto Condensed"/>
                <a:ea typeface="Roboto Condensed"/>
                <a:cs typeface="Roboto Condensed"/>
                <a:sym typeface="Roboto Condensed"/>
              </a:defRPr>
            </a:lvl7pPr>
            <a:lvl8pPr lvl="7" rtl="0">
              <a:lnSpc>
                <a:spcPct val="100000"/>
              </a:lnSpc>
              <a:spcBef>
                <a:spcPts val="1600"/>
              </a:spcBef>
              <a:spcAft>
                <a:spcPts val="0"/>
              </a:spcAft>
              <a:buClr>
                <a:schemeClr val="lt2"/>
              </a:buClr>
              <a:buSzPts val="1400"/>
              <a:buFont typeface="Roboto Condensed"/>
              <a:buNone/>
              <a:defRPr>
                <a:solidFill>
                  <a:schemeClr val="lt2"/>
                </a:solidFill>
                <a:latin typeface="Roboto Condensed"/>
                <a:ea typeface="Roboto Condensed"/>
                <a:cs typeface="Roboto Condensed"/>
                <a:sym typeface="Roboto Condensed"/>
              </a:defRPr>
            </a:lvl8pPr>
            <a:lvl9pPr lvl="8" rtl="0">
              <a:lnSpc>
                <a:spcPct val="100000"/>
              </a:lnSpc>
              <a:spcBef>
                <a:spcPts val="1600"/>
              </a:spcBef>
              <a:spcAft>
                <a:spcPts val="1600"/>
              </a:spcAft>
              <a:buClr>
                <a:schemeClr val="lt2"/>
              </a:buClr>
              <a:buSzPts val="1400"/>
              <a:buFont typeface="Roboto Condensed"/>
              <a:buNone/>
              <a:defRPr>
                <a:solidFill>
                  <a:schemeClr val="lt2"/>
                </a:solidFill>
                <a:latin typeface="Roboto Condensed"/>
                <a:ea typeface="Roboto Condensed"/>
                <a:cs typeface="Roboto Condensed"/>
                <a:sym typeface="Roboto Condensed"/>
              </a:defRPr>
            </a:lvl9pPr>
          </a:lstStyle>
          <a:p/>
        </p:txBody>
      </p:sp>
      <p:sp>
        <p:nvSpPr>
          <p:cNvPr id="172" name="Google Shape;172;p23"/>
          <p:cNvSpPr txBox="1"/>
          <p:nvPr>
            <p:ph idx="13" type="subTitle"/>
          </p:nvPr>
        </p:nvSpPr>
        <p:spPr>
          <a:xfrm>
            <a:off x="3791454" y="3981275"/>
            <a:ext cx="1572000" cy="580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173" name="Google Shape;173;p23"/>
          <p:cNvSpPr txBox="1"/>
          <p:nvPr>
            <p:ph idx="14" type="subTitle"/>
          </p:nvPr>
        </p:nvSpPr>
        <p:spPr>
          <a:xfrm>
            <a:off x="6190853" y="3622903"/>
            <a:ext cx="1572000" cy="397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2"/>
              </a:buClr>
              <a:buSzPts val="1800"/>
              <a:buFont typeface="Roboto Condensed"/>
              <a:buNone/>
              <a:defRPr b="1">
                <a:solidFill>
                  <a:schemeClr val="lt2"/>
                </a:solidFill>
              </a:defRPr>
            </a:lvl1pPr>
            <a:lvl2pPr lvl="1" rtl="0">
              <a:lnSpc>
                <a:spcPct val="100000"/>
              </a:lnSpc>
              <a:spcBef>
                <a:spcPts val="1600"/>
              </a:spcBef>
              <a:spcAft>
                <a:spcPts val="0"/>
              </a:spcAft>
              <a:buClr>
                <a:schemeClr val="lt2"/>
              </a:buClr>
              <a:buSzPts val="1400"/>
              <a:buFont typeface="Roboto Condensed"/>
              <a:buNone/>
              <a:defRPr>
                <a:solidFill>
                  <a:schemeClr val="lt2"/>
                </a:solidFill>
                <a:latin typeface="Roboto Condensed"/>
                <a:ea typeface="Roboto Condensed"/>
                <a:cs typeface="Roboto Condensed"/>
                <a:sym typeface="Roboto Condensed"/>
              </a:defRPr>
            </a:lvl2pPr>
            <a:lvl3pPr lvl="2" rtl="0">
              <a:lnSpc>
                <a:spcPct val="100000"/>
              </a:lnSpc>
              <a:spcBef>
                <a:spcPts val="1600"/>
              </a:spcBef>
              <a:spcAft>
                <a:spcPts val="0"/>
              </a:spcAft>
              <a:buClr>
                <a:schemeClr val="lt2"/>
              </a:buClr>
              <a:buSzPts val="1400"/>
              <a:buFont typeface="Roboto Condensed"/>
              <a:buNone/>
              <a:defRPr>
                <a:solidFill>
                  <a:schemeClr val="lt2"/>
                </a:solidFill>
                <a:latin typeface="Roboto Condensed"/>
                <a:ea typeface="Roboto Condensed"/>
                <a:cs typeface="Roboto Condensed"/>
                <a:sym typeface="Roboto Condensed"/>
              </a:defRPr>
            </a:lvl3pPr>
            <a:lvl4pPr lvl="3" rtl="0">
              <a:lnSpc>
                <a:spcPct val="100000"/>
              </a:lnSpc>
              <a:spcBef>
                <a:spcPts val="1600"/>
              </a:spcBef>
              <a:spcAft>
                <a:spcPts val="0"/>
              </a:spcAft>
              <a:buClr>
                <a:schemeClr val="lt2"/>
              </a:buClr>
              <a:buSzPts val="1400"/>
              <a:buFont typeface="Roboto Condensed"/>
              <a:buNone/>
              <a:defRPr>
                <a:solidFill>
                  <a:schemeClr val="lt2"/>
                </a:solidFill>
                <a:latin typeface="Roboto Condensed"/>
                <a:ea typeface="Roboto Condensed"/>
                <a:cs typeface="Roboto Condensed"/>
                <a:sym typeface="Roboto Condensed"/>
              </a:defRPr>
            </a:lvl4pPr>
            <a:lvl5pPr lvl="4" rtl="0">
              <a:lnSpc>
                <a:spcPct val="100000"/>
              </a:lnSpc>
              <a:spcBef>
                <a:spcPts val="1600"/>
              </a:spcBef>
              <a:spcAft>
                <a:spcPts val="0"/>
              </a:spcAft>
              <a:buClr>
                <a:schemeClr val="lt2"/>
              </a:buClr>
              <a:buSzPts val="1400"/>
              <a:buFont typeface="Roboto Condensed"/>
              <a:buNone/>
              <a:defRPr>
                <a:solidFill>
                  <a:schemeClr val="lt2"/>
                </a:solidFill>
                <a:latin typeface="Roboto Condensed"/>
                <a:ea typeface="Roboto Condensed"/>
                <a:cs typeface="Roboto Condensed"/>
                <a:sym typeface="Roboto Condensed"/>
              </a:defRPr>
            </a:lvl5pPr>
            <a:lvl6pPr lvl="5" rtl="0">
              <a:lnSpc>
                <a:spcPct val="100000"/>
              </a:lnSpc>
              <a:spcBef>
                <a:spcPts val="1600"/>
              </a:spcBef>
              <a:spcAft>
                <a:spcPts val="0"/>
              </a:spcAft>
              <a:buClr>
                <a:schemeClr val="lt2"/>
              </a:buClr>
              <a:buSzPts val="1400"/>
              <a:buFont typeface="Roboto Condensed"/>
              <a:buNone/>
              <a:defRPr>
                <a:solidFill>
                  <a:schemeClr val="lt2"/>
                </a:solidFill>
                <a:latin typeface="Roboto Condensed"/>
                <a:ea typeface="Roboto Condensed"/>
                <a:cs typeface="Roboto Condensed"/>
                <a:sym typeface="Roboto Condensed"/>
              </a:defRPr>
            </a:lvl6pPr>
            <a:lvl7pPr lvl="6" rtl="0">
              <a:lnSpc>
                <a:spcPct val="100000"/>
              </a:lnSpc>
              <a:spcBef>
                <a:spcPts val="1600"/>
              </a:spcBef>
              <a:spcAft>
                <a:spcPts val="0"/>
              </a:spcAft>
              <a:buClr>
                <a:schemeClr val="lt2"/>
              </a:buClr>
              <a:buSzPts val="1400"/>
              <a:buFont typeface="Roboto Condensed"/>
              <a:buNone/>
              <a:defRPr>
                <a:solidFill>
                  <a:schemeClr val="lt2"/>
                </a:solidFill>
                <a:latin typeface="Roboto Condensed"/>
                <a:ea typeface="Roboto Condensed"/>
                <a:cs typeface="Roboto Condensed"/>
                <a:sym typeface="Roboto Condensed"/>
              </a:defRPr>
            </a:lvl7pPr>
            <a:lvl8pPr lvl="7" rtl="0">
              <a:lnSpc>
                <a:spcPct val="100000"/>
              </a:lnSpc>
              <a:spcBef>
                <a:spcPts val="1600"/>
              </a:spcBef>
              <a:spcAft>
                <a:spcPts val="0"/>
              </a:spcAft>
              <a:buClr>
                <a:schemeClr val="lt2"/>
              </a:buClr>
              <a:buSzPts val="1400"/>
              <a:buFont typeface="Roboto Condensed"/>
              <a:buNone/>
              <a:defRPr>
                <a:solidFill>
                  <a:schemeClr val="lt2"/>
                </a:solidFill>
                <a:latin typeface="Roboto Condensed"/>
                <a:ea typeface="Roboto Condensed"/>
                <a:cs typeface="Roboto Condensed"/>
                <a:sym typeface="Roboto Condensed"/>
              </a:defRPr>
            </a:lvl8pPr>
            <a:lvl9pPr lvl="8" rtl="0">
              <a:lnSpc>
                <a:spcPct val="100000"/>
              </a:lnSpc>
              <a:spcBef>
                <a:spcPts val="1600"/>
              </a:spcBef>
              <a:spcAft>
                <a:spcPts val="1600"/>
              </a:spcAft>
              <a:buClr>
                <a:schemeClr val="lt2"/>
              </a:buClr>
              <a:buSzPts val="1400"/>
              <a:buFont typeface="Roboto Condensed"/>
              <a:buNone/>
              <a:defRPr>
                <a:solidFill>
                  <a:schemeClr val="lt2"/>
                </a:solidFill>
                <a:latin typeface="Roboto Condensed"/>
                <a:ea typeface="Roboto Condensed"/>
                <a:cs typeface="Roboto Condensed"/>
                <a:sym typeface="Roboto Condensed"/>
              </a:defRPr>
            </a:lvl9pPr>
          </a:lstStyle>
          <a:p/>
        </p:txBody>
      </p:sp>
      <p:sp>
        <p:nvSpPr>
          <p:cNvPr id="174" name="Google Shape;174;p23"/>
          <p:cNvSpPr txBox="1"/>
          <p:nvPr>
            <p:ph idx="15" type="subTitle"/>
          </p:nvPr>
        </p:nvSpPr>
        <p:spPr>
          <a:xfrm>
            <a:off x="6190853" y="3981279"/>
            <a:ext cx="1572000" cy="580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175" name="Google Shape;175;p23"/>
          <p:cNvSpPr/>
          <p:nvPr/>
        </p:nvSpPr>
        <p:spPr>
          <a:xfrm>
            <a:off x="8815200" y="1695600"/>
            <a:ext cx="328800" cy="1752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3"/>
          <p:cNvSpPr txBox="1"/>
          <p:nvPr>
            <p:ph idx="12" type="sldNum"/>
          </p:nvPr>
        </p:nvSpPr>
        <p:spPr>
          <a:xfrm>
            <a:off x="8607781" y="2374951"/>
            <a:ext cx="548700" cy="393600"/>
          </a:xfrm>
          <a:prstGeom prst="rect">
            <a:avLst/>
          </a:prstGeom>
          <a:noFill/>
          <a:ln>
            <a:noFill/>
          </a:ln>
        </p:spPr>
        <p:txBody>
          <a:bodyPr anchorCtr="0" anchor="t" bIns="91425" lIns="91425" spcFirstLastPara="1" rIns="91425" wrap="square" tIns="91425">
            <a:noAutofit/>
          </a:bodyPr>
          <a:lstStyle>
            <a:lvl1pPr lvl="0" rtl="0" algn="r">
              <a:buNone/>
              <a:defRPr sz="1300">
                <a:solidFill>
                  <a:schemeClr val="lt1"/>
                </a:solidFill>
                <a:latin typeface="Roboto"/>
                <a:ea typeface="Roboto"/>
                <a:cs typeface="Roboto"/>
                <a:sym typeface="Roboto"/>
              </a:defRPr>
            </a:lvl1pPr>
            <a:lvl2pPr lvl="1" rtl="0" algn="r">
              <a:buNone/>
              <a:defRPr sz="1300">
                <a:solidFill>
                  <a:schemeClr val="lt1"/>
                </a:solidFill>
                <a:latin typeface="Roboto"/>
                <a:ea typeface="Roboto"/>
                <a:cs typeface="Roboto"/>
                <a:sym typeface="Roboto"/>
              </a:defRPr>
            </a:lvl2pPr>
            <a:lvl3pPr lvl="2" rtl="0" algn="r">
              <a:buNone/>
              <a:defRPr sz="1300">
                <a:solidFill>
                  <a:schemeClr val="lt1"/>
                </a:solidFill>
                <a:latin typeface="Roboto"/>
                <a:ea typeface="Roboto"/>
                <a:cs typeface="Roboto"/>
                <a:sym typeface="Roboto"/>
              </a:defRPr>
            </a:lvl3pPr>
            <a:lvl4pPr lvl="3" rtl="0" algn="r">
              <a:buNone/>
              <a:defRPr sz="1300">
                <a:solidFill>
                  <a:schemeClr val="lt1"/>
                </a:solidFill>
                <a:latin typeface="Roboto"/>
                <a:ea typeface="Roboto"/>
                <a:cs typeface="Roboto"/>
                <a:sym typeface="Roboto"/>
              </a:defRPr>
            </a:lvl4pPr>
            <a:lvl5pPr lvl="4" rtl="0" algn="r">
              <a:buNone/>
              <a:defRPr sz="1300">
                <a:solidFill>
                  <a:schemeClr val="lt1"/>
                </a:solidFill>
                <a:latin typeface="Roboto"/>
                <a:ea typeface="Roboto"/>
                <a:cs typeface="Roboto"/>
                <a:sym typeface="Roboto"/>
              </a:defRPr>
            </a:lvl5pPr>
            <a:lvl6pPr lvl="5" rtl="0" algn="r">
              <a:buNone/>
              <a:defRPr sz="1300">
                <a:solidFill>
                  <a:schemeClr val="lt1"/>
                </a:solidFill>
                <a:latin typeface="Roboto"/>
                <a:ea typeface="Roboto"/>
                <a:cs typeface="Roboto"/>
                <a:sym typeface="Roboto"/>
              </a:defRPr>
            </a:lvl6pPr>
            <a:lvl7pPr lvl="6" rtl="0" algn="r">
              <a:buNone/>
              <a:defRPr sz="1300">
                <a:solidFill>
                  <a:schemeClr val="lt1"/>
                </a:solidFill>
                <a:latin typeface="Roboto"/>
                <a:ea typeface="Roboto"/>
                <a:cs typeface="Roboto"/>
                <a:sym typeface="Roboto"/>
              </a:defRPr>
            </a:lvl7pPr>
            <a:lvl8pPr lvl="7" rtl="0" algn="r">
              <a:buNone/>
              <a:defRPr sz="1300">
                <a:solidFill>
                  <a:schemeClr val="lt1"/>
                </a:solidFill>
                <a:latin typeface="Roboto"/>
                <a:ea typeface="Roboto"/>
                <a:cs typeface="Roboto"/>
                <a:sym typeface="Roboto"/>
              </a:defRPr>
            </a:lvl8pPr>
            <a:lvl9pPr lvl="8" rtl="0" algn="r">
              <a:buNone/>
              <a:defRPr sz="13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0">
    <p:spTree>
      <p:nvGrpSpPr>
        <p:cNvPr id="177" name="Shape 177"/>
        <p:cNvGrpSpPr/>
        <p:nvPr/>
      </p:nvGrpSpPr>
      <p:grpSpPr>
        <a:xfrm>
          <a:off x="0" y="0"/>
          <a:ext cx="0" cy="0"/>
          <a:chOff x="0" y="0"/>
          <a:chExt cx="0" cy="0"/>
        </a:xfrm>
      </p:grpSpPr>
      <p:sp>
        <p:nvSpPr>
          <p:cNvPr id="178" name="Google Shape;178;p24"/>
          <p:cNvSpPr txBox="1"/>
          <p:nvPr>
            <p:ph type="title"/>
          </p:nvPr>
        </p:nvSpPr>
        <p:spPr>
          <a:xfrm>
            <a:off x="4953125" y="539500"/>
            <a:ext cx="3397200" cy="10782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52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p:txBody>
      </p:sp>
      <p:sp>
        <p:nvSpPr>
          <p:cNvPr id="179" name="Google Shape;179;p24"/>
          <p:cNvSpPr txBox="1"/>
          <p:nvPr>
            <p:ph idx="1" type="subTitle"/>
          </p:nvPr>
        </p:nvSpPr>
        <p:spPr>
          <a:xfrm>
            <a:off x="4953000" y="1467150"/>
            <a:ext cx="2381100" cy="72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2"/>
              </a:buClr>
              <a:buSzPts val="1800"/>
              <a:buFont typeface="Roboto Condensed"/>
              <a:buNone/>
              <a:defRPr>
                <a:solidFill>
                  <a:schemeClr val="lt2"/>
                </a:solidFill>
              </a:defRPr>
            </a:lvl1pPr>
            <a:lvl2pPr lvl="1" rtl="0">
              <a:lnSpc>
                <a:spcPct val="100000"/>
              </a:lnSpc>
              <a:spcBef>
                <a:spcPts val="1600"/>
              </a:spcBef>
              <a:spcAft>
                <a:spcPts val="0"/>
              </a:spcAft>
              <a:buClr>
                <a:schemeClr val="lt2"/>
              </a:buClr>
              <a:buSzPts val="1400"/>
              <a:buFont typeface="Roboto Condensed"/>
              <a:buNone/>
              <a:defRPr>
                <a:solidFill>
                  <a:schemeClr val="lt2"/>
                </a:solidFill>
                <a:latin typeface="Roboto Condensed"/>
                <a:ea typeface="Roboto Condensed"/>
                <a:cs typeface="Roboto Condensed"/>
                <a:sym typeface="Roboto Condensed"/>
              </a:defRPr>
            </a:lvl2pPr>
            <a:lvl3pPr lvl="2" rtl="0">
              <a:lnSpc>
                <a:spcPct val="100000"/>
              </a:lnSpc>
              <a:spcBef>
                <a:spcPts val="1600"/>
              </a:spcBef>
              <a:spcAft>
                <a:spcPts val="0"/>
              </a:spcAft>
              <a:buClr>
                <a:schemeClr val="lt2"/>
              </a:buClr>
              <a:buSzPts val="1400"/>
              <a:buFont typeface="Roboto Condensed"/>
              <a:buNone/>
              <a:defRPr>
                <a:solidFill>
                  <a:schemeClr val="lt2"/>
                </a:solidFill>
                <a:latin typeface="Roboto Condensed"/>
                <a:ea typeface="Roboto Condensed"/>
                <a:cs typeface="Roboto Condensed"/>
                <a:sym typeface="Roboto Condensed"/>
              </a:defRPr>
            </a:lvl3pPr>
            <a:lvl4pPr lvl="3" rtl="0">
              <a:lnSpc>
                <a:spcPct val="100000"/>
              </a:lnSpc>
              <a:spcBef>
                <a:spcPts val="1600"/>
              </a:spcBef>
              <a:spcAft>
                <a:spcPts val="0"/>
              </a:spcAft>
              <a:buClr>
                <a:schemeClr val="lt2"/>
              </a:buClr>
              <a:buSzPts val="1400"/>
              <a:buFont typeface="Roboto Condensed"/>
              <a:buNone/>
              <a:defRPr>
                <a:solidFill>
                  <a:schemeClr val="lt2"/>
                </a:solidFill>
                <a:latin typeface="Roboto Condensed"/>
                <a:ea typeface="Roboto Condensed"/>
                <a:cs typeface="Roboto Condensed"/>
                <a:sym typeface="Roboto Condensed"/>
              </a:defRPr>
            </a:lvl4pPr>
            <a:lvl5pPr lvl="4" rtl="0">
              <a:lnSpc>
                <a:spcPct val="100000"/>
              </a:lnSpc>
              <a:spcBef>
                <a:spcPts val="1600"/>
              </a:spcBef>
              <a:spcAft>
                <a:spcPts val="0"/>
              </a:spcAft>
              <a:buClr>
                <a:schemeClr val="lt2"/>
              </a:buClr>
              <a:buSzPts val="1400"/>
              <a:buFont typeface="Roboto Condensed"/>
              <a:buNone/>
              <a:defRPr>
                <a:solidFill>
                  <a:schemeClr val="lt2"/>
                </a:solidFill>
                <a:latin typeface="Roboto Condensed"/>
                <a:ea typeface="Roboto Condensed"/>
                <a:cs typeface="Roboto Condensed"/>
                <a:sym typeface="Roboto Condensed"/>
              </a:defRPr>
            </a:lvl5pPr>
            <a:lvl6pPr lvl="5" rtl="0">
              <a:lnSpc>
                <a:spcPct val="100000"/>
              </a:lnSpc>
              <a:spcBef>
                <a:spcPts val="1600"/>
              </a:spcBef>
              <a:spcAft>
                <a:spcPts val="0"/>
              </a:spcAft>
              <a:buClr>
                <a:schemeClr val="lt2"/>
              </a:buClr>
              <a:buSzPts val="1400"/>
              <a:buFont typeface="Roboto Condensed"/>
              <a:buNone/>
              <a:defRPr>
                <a:solidFill>
                  <a:schemeClr val="lt2"/>
                </a:solidFill>
                <a:latin typeface="Roboto Condensed"/>
                <a:ea typeface="Roboto Condensed"/>
                <a:cs typeface="Roboto Condensed"/>
                <a:sym typeface="Roboto Condensed"/>
              </a:defRPr>
            </a:lvl6pPr>
            <a:lvl7pPr lvl="6" rtl="0">
              <a:lnSpc>
                <a:spcPct val="100000"/>
              </a:lnSpc>
              <a:spcBef>
                <a:spcPts val="1600"/>
              </a:spcBef>
              <a:spcAft>
                <a:spcPts val="0"/>
              </a:spcAft>
              <a:buClr>
                <a:schemeClr val="lt2"/>
              </a:buClr>
              <a:buSzPts val="1400"/>
              <a:buFont typeface="Roboto Condensed"/>
              <a:buNone/>
              <a:defRPr>
                <a:solidFill>
                  <a:schemeClr val="lt2"/>
                </a:solidFill>
                <a:latin typeface="Roboto Condensed"/>
                <a:ea typeface="Roboto Condensed"/>
                <a:cs typeface="Roboto Condensed"/>
                <a:sym typeface="Roboto Condensed"/>
              </a:defRPr>
            </a:lvl7pPr>
            <a:lvl8pPr lvl="7" rtl="0">
              <a:lnSpc>
                <a:spcPct val="100000"/>
              </a:lnSpc>
              <a:spcBef>
                <a:spcPts val="1600"/>
              </a:spcBef>
              <a:spcAft>
                <a:spcPts val="0"/>
              </a:spcAft>
              <a:buClr>
                <a:schemeClr val="lt2"/>
              </a:buClr>
              <a:buSzPts val="1400"/>
              <a:buFont typeface="Roboto Condensed"/>
              <a:buNone/>
              <a:defRPr>
                <a:solidFill>
                  <a:schemeClr val="lt2"/>
                </a:solidFill>
                <a:latin typeface="Roboto Condensed"/>
                <a:ea typeface="Roboto Condensed"/>
                <a:cs typeface="Roboto Condensed"/>
                <a:sym typeface="Roboto Condensed"/>
              </a:defRPr>
            </a:lvl8pPr>
            <a:lvl9pPr lvl="8" rtl="0">
              <a:lnSpc>
                <a:spcPct val="100000"/>
              </a:lnSpc>
              <a:spcBef>
                <a:spcPts val="1600"/>
              </a:spcBef>
              <a:spcAft>
                <a:spcPts val="1600"/>
              </a:spcAft>
              <a:buClr>
                <a:schemeClr val="lt2"/>
              </a:buClr>
              <a:buSzPts val="1400"/>
              <a:buFont typeface="Roboto Condensed"/>
              <a:buNone/>
              <a:defRPr>
                <a:solidFill>
                  <a:schemeClr val="lt2"/>
                </a:solidFill>
                <a:latin typeface="Roboto Condensed"/>
                <a:ea typeface="Roboto Condensed"/>
                <a:cs typeface="Roboto Condensed"/>
                <a:sym typeface="Roboto Condensed"/>
              </a:defRPr>
            </a:lvl9pPr>
          </a:lstStyle>
          <a:p/>
        </p:txBody>
      </p:sp>
      <p:sp>
        <p:nvSpPr>
          <p:cNvPr id="180" name="Google Shape;180;p24"/>
          <p:cNvSpPr txBox="1"/>
          <p:nvPr>
            <p:ph idx="2" type="subTitle"/>
          </p:nvPr>
        </p:nvSpPr>
        <p:spPr>
          <a:xfrm>
            <a:off x="4953000" y="2196163"/>
            <a:ext cx="2743200" cy="870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181" name="Google Shape;181;p24"/>
          <p:cNvSpPr txBox="1"/>
          <p:nvPr/>
        </p:nvSpPr>
        <p:spPr>
          <a:xfrm>
            <a:off x="4953000" y="3547825"/>
            <a:ext cx="3026100" cy="729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100">
                <a:solidFill>
                  <a:schemeClr val="dk1"/>
                </a:solidFill>
                <a:latin typeface="Roboto"/>
                <a:ea typeface="Roboto"/>
                <a:cs typeface="Roboto"/>
                <a:sym typeface="Roboto"/>
              </a:rPr>
              <a:t>CREDITS: This presentation template was created by </a:t>
            </a:r>
            <a:r>
              <a:rPr b="1" lang="en" sz="1100">
                <a:solidFill>
                  <a:schemeClr val="dk1"/>
                </a:solidFill>
                <a:uFill>
                  <a:noFill/>
                </a:uFill>
                <a:latin typeface="Roboto"/>
                <a:ea typeface="Roboto"/>
                <a:cs typeface="Roboto"/>
                <a:sym typeface="Roboto"/>
                <a:hlinkClick r:id="rId2">
                  <a:extLst>
                    <a:ext uri="{A12FA001-AC4F-418D-AE19-62706E023703}">
                      <ahyp:hlinkClr val="tx"/>
                    </a:ext>
                  </a:extLst>
                </a:hlinkClick>
              </a:rPr>
              <a:t>Slidesgo</a:t>
            </a:r>
            <a:r>
              <a:rPr lang="en" sz="1100">
                <a:solidFill>
                  <a:schemeClr val="dk1"/>
                </a:solidFill>
                <a:latin typeface="Roboto"/>
                <a:ea typeface="Roboto"/>
                <a:cs typeface="Roboto"/>
                <a:sym typeface="Roboto"/>
              </a:rPr>
              <a:t>, including icons by </a:t>
            </a:r>
            <a:r>
              <a:rPr b="1" lang="en" sz="1100">
                <a:solidFill>
                  <a:schemeClr val="dk1"/>
                </a:solidFill>
                <a:uFill>
                  <a:noFill/>
                </a:uFill>
                <a:latin typeface="Roboto"/>
                <a:ea typeface="Roboto"/>
                <a:cs typeface="Roboto"/>
                <a:sym typeface="Roboto"/>
                <a:hlinkClick r:id="rId3">
                  <a:extLst>
                    <a:ext uri="{A12FA001-AC4F-418D-AE19-62706E023703}">
                      <ahyp:hlinkClr val="tx"/>
                    </a:ext>
                  </a:extLst>
                </a:hlinkClick>
              </a:rPr>
              <a:t>Flaticon</a:t>
            </a:r>
            <a:r>
              <a:rPr lang="en" sz="1100">
                <a:solidFill>
                  <a:schemeClr val="dk1"/>
                </a:solidFill>
                <a:latin typeface="Roboto"/>
                <a:ea typeface="Roboto"/>
                <a:cs typeface="Roboto"/>
                <a:sym typeface="Roboto"/>
              </a:rPr>
              <a:t>, infographics &amp; images by </a:t>
            </a:r>
            <a:r>
              <a:rPr b="1" lang="en" sz="1100">
                <a:solidFill>
                  <a:schemeClr val="dk1"/>
                </a:solidFill>
                <a:uFill>
                  <a:noFill/>
                </a:uFill>
                <a:latin typeface="Roboto"/>
                <a:ea typeface="Roboto"/>
                <a:cs typeface="Roboto"/>
                <a:sym typeface="Roboto"/>
                <a:hlinkClick r:id="rId4">
                  <a:extLst>
                    <a:ext uri="{A12FA001-AC4F-418D-AE19-62706E023703}">
                      <ahyp:hlinkClr val="tx"/>
                    </a:ext>
                  </a:extLst>
                </a:hlinkClick>
              </a:rPr>
              <a:t>Freepik</a:t>
            </a:r>
            <a:r>
              <a:rPr b="1" lang="en" sz="1100">
                <a:solidFill>
                  <a:schemeClr val="dk1"/>
                </a:solidFill>
                <a:latin typeface="Roboto"/>
                <a:ea typeface="Roboto"/>
                <a:cs typeface="Roboto"/>
                <a:sym typeface="Roboto"/>
              </a:rPr>
              <a:t> </a:t>
            </a:r>
            <a:endParaRPr b="1" sz="1100">
              <a:solidFill>
                <a:schemeClr val="dk1"/>
              </a:solidFill>
              <a:latin typeface="Roboto"/>
              <a:ea typeface="Roboto"/>
              <a:cs typeface="Roboto"/>
              <a:sym typeface="Roboto"/>
            </a:endParaRPr>
          </a:p>
        </p:txBody>
      </p:sp>
      <p:sp>
        <p:nvSpPr>
          <p:cNvPr id="182" name="Google Shape;182;p24"/>
          <p:cNvSpPr/>
          <p:nvPr/>
        </p:nvSpPr>
        <p:spPr>
          <a:xfrm>
            <a:off x="8815200" y="1695600"/>
            <a:ext cx="328800" cy="1752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4"/>
          <p:cNvSpPr txBox="1"/>
          <p:nvPr>
            <p:ph idx="12" type="sldNum"/>
          </p:nvPr>
        </p:nvSpPr>
        <p:spPr>
          <a:xfrm>
            <a:off x="8607781" y="2374951"/>
            <a:ext cx="548700" cy="393600"/>
          </a:xfrm>
          <a:prstGeom prst="rect">
            <a:avLst/>
          </a:prstGeom>
          <a:noFill/>
          <a:ln>
            <a:noFill/>
          </a:ln>
        </p:spPr>
        <p:txBody>
          <a:bodyPr anchorCtr="0" anchor="t" bIns="91425" lIns="91425" spcFirstLastPara="1" rIns="91425" wrap="square" tIns="91425">
            <a:noAutofit/>
          </a:bodyPr>
          <a:lstStyle>
            <a:lvl1pPr lvl="0" rtl="0" algn="r">
              <a:buNone/>
              <a:defRPr sz="1300">
                <a:solidFill>
                  <a:schemeClr val="lt1"/>
                </a:solidFill>
                <a:latin typeface="Roboto"/>
                <a:ea typeface="Roboto"/>
                <a:cs typeface="Roboto"/>
                <a:sym typeface="Roboto"/>
              </a:defRPr>
            </a:lvl1pPr>
            <a:lvl2pPr lvl="1" rtl="0" algn="r">
              <a:buNone/>
              <a:defRPr sz="1300">
                <a:solidFill>
                  <a:schemeClr val="lt1"/>
                </a:solidFill>
                <a:latin typeface="Roboto"/>
                <a:ea typeface="Roboto"/>
                <a:cs typeface="Roboto"/>
                <a:sym typeface="Roboto"/>
              </a:defRPr>
            </a:lvl2pPr>
            <a:lvl3pPr lvl="2" rtl="0" algn="r">
              <a:buNone/>
              <a:defRPr sz="1300">
                <a:solidFill>
                  <a:schemeClr val="lt1"/>
                </a:solidFill>
                <a:latin typeface="Roboto"/>
                <a:ea typeface="Roboto"/>
                <a:cs typeface="Roboto"/>
                <a:sym typeface="Roboto"/>
              </a:defRPr>
            </a:lvl3pPr>
            <a:lvl4pPr lvl="3" rtl="0" algn="r">
              <a:buNone/>
              <a:defRPr sz="1300">
                <a:solidFill>
                  <a:schemeClr val="lt1"/>
                </a:solidFill>
                <a:latin typeface="Roboto"/>
                <a:ea typeface="Roboto"/>
                <a:cs typeface="Roboto"/>
                <a:sym typeface="Roboto"/>
              </a:defRPr>
            </a:lvl4pPr>
            <a:lvl5pPr lvl="4" rtl="0" algn="r">
              <a:buNone/>
              <a:defRPr sz="1300">
                <a:solidFill>
                  <a:schemeClr val="lt1"/>
                </a:solidFill>
                <a:latin typeface="Roboto"/>
                <a:ea typeface="Roboto"/>
                <a:cs typeface="Roboto"/>
                <a:sym typeface="Roboto"/>
              </a:defRPr>
            </a:lvl5pPr>
            <a:lvl6pPr lvl="5" rtl="0" algn="r">
              <a:buNone/>
              <a:defRPr sz="1300">
                <a:solidFill>
                  <a:schemeClr val="lt1"/>
                </a:solidFill>
                <a:latin typeface="Roboto"/>
                <a:ea typeface="Roboto"/>
                <a:cs typeface="Roboto"/>
                <a:sym typeface="Roboto"/>
              </a:defRPr>
            </a:lvl6pPr>
            <a:lvl7pPr lvl="6" rtl="0" algn="r">
              <a:buNone/>
              <a:defRPr sz="1300">
                <a:solidFill>
                  <a:schemeClr val="lt1"/>
                </a:solidFill>
                <a:latin typeface="Roboto"/>
                <a:ea typeface="Roboto"/>
                <a:cs typeface="Roboto"/>
                <a:sym typeface="Roboto"/>
              </a:defRPr>
            </a:lvl7pPr>
            <a:lvl8pPr lvl="7" rtl="0" algn="r">
              <a:buNone/>
              <a:defRPr sz="1300">
                <a:solidFill>
                  <a:schemeClr val="lt1"/>
                </a:solidFill>
                <a:latin typeface="Roboto"/>
                <a:ea typeface="Roboto"/>
                <a:cs typeface="Roboto"/>
                <a:sym typeface="Roboto"/>
              </a:defRPr>
            </a:lvl8pPr>
            <a:lvl9pPr lvl="8" rtl="0" algn="r">
              <a:buNone/>
              <a:defRPr sz="13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
  <p:cSld name="TITLE_ONLY_2">
    <p:spTree>
      <p:nvGrpSpPr>
        <p:cNvPr id="184" name="Shape 184"/>
        <p:cNvGrpSpPr/>
        <p:nvPr/>
      </p:nvGrpSpPr>
      <p:grpSpPr>
        <a:xfrm>
          <a:off x="0" y="0"/>
          <a:ext cx="0" cy="0"/>
          <a:chOff x="0" y="0"/>
          <a:chExt cx="0" cy="0"/>
        </a:xfrm>
      </p:grpSpPr>
      <p:sp>
        <p:nvSpPr>
          <p:cNvPr id="185" name="Google Shape;185;p25"/>
          <p:cNvSpPr/>
          <p:nvPr/>
        </p:nvSpPr>
        <p:spPr>
          <a:xfrm>
            <a:off x="8815200" y="1695600"/>
            <a:ext cx="328800" cy="1752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5"/>
          <p:cNvSpPr txBox="1"/>
          <p:nvPr>
            <p:ph idx="12" type="sldNum"/>
          </p:nvPr>
        </p:nvSpPr>
        <p:spPr>
          <a:xfrm>
            <a:off x="8607781" y="2374951"/>
            <a:ext cx="548700" cy="393600"/>
          </a:xfrm>
          <a:prstGeom prst="rect">
            <a:avLst/>
          </a:prstGeom>
          <a:noFill/>
          <a:ln>
            <a:noFill/>
          </a:ln>
        </p:spPr>
        <p:txBody>
          <a:bodyPr anchorCtr="0" anchor="t" bIns="91425" lIns="91425" spcFirstLastPara="1" rIns="91425" wrap="square" tIns="91425">
            <a:noAutofit/>
          </a:bodyPr>
          <a:lstStyle>
            <a:lvl1pPr lvl="0" rtl="0" algn="r">
              <a:buNone/>
              <a:defRPr sz="1300">
                <a:solidFill>
                  <a:schemeClr val="lt1"/>
                </a:solidFill>
                <a:latin typeface="Roboto"/>
                <a:ea typeface="Roboto"/>
                <a:cs typeface="Roboto"/>
                <a:sym typeface="Roboto"/>
              </a:defRPr>
            </a:lvl1pPr>
            <a:lvl2pPr lvl="1" rtl="0" algn="r">
              <a:buNone/>
              <a:defRPr sz="1300">
                <a:solidFill>
                  <a:schemeClr val="lt1"/>
                </a:solidFill>
                <a:latin typeface="Roboto"/>
                <a:ea typeface="Roboto"/>
                <a:cs typeface="Roboto"/>
                <a:sym typeface="Roboto"/>
              </a:defRPr>
            </a:lvl2pPr>
            <a:lvl3pPr lvl="2" rtl="0" algn="r">
              <a:buNone/>
              <a:defRPr sz="1300">
                <a:solidFill>
                  <a:schemeClr val="lt1"/>
                </a:solidFill>
                <a:latin typeface="Roboto"/>
                <a:ea typeface="Roboto"/>
                <a:cs typeface="Roboto"/>
                <a:sym typeface="Roboto"/>
              </a:defRPr>
            </a:lvl3pPr>
            <a:lvl4pPr lvl="3" rtl="0" algn="r">
              <a:buNone/>
              <a:defRPr sz="1300">
                <a:solidFill>
                  <a:schemeClr val="lt1"/>
                </a:solidFill>
                <a:latin typeface="Roboto"/>
                <a:ea typeface="Roboto"/>
                <a:cs typeface="Roboto"/>
                <a:sym typeface="Roboto"/>
              </a:defRPr>
            </a:lvl4pPr>
            <a:lvl5pPr lvl="4" rtl="0" algn="r">
              <a:buNone/>
              <a:defRPr sz="1300">
                <a:solidFill>
                  <a:schemeClr val="lt1"/>
                </a:solidFill>
                <a:latin typeface="Roboto"/>
                <a:ea typeface="Roboto"/>
                <a:cs typeface="Roboto"/>
                <a:sym typeface="Roboto"/>
              </a:defRPr>
            </a:lvl5pPr>
            <a:lvl6pPr lvl="5" rtl="0" algn="r">
              <a:buNone/>
              <a:defRPr sz="1300">
                <a:solidFill>
                  <a:schemeClr val="lt1"/>
                </a:solidFill>
                <a:latin typeface="Roboto"/>
                <a:ea typeface="Roboto"/>
                <a:cs typeface="Roboto"/>
                <a:sym typeface="Roboto"/>
              </a:defRPr>
            </a:lvl6pPr>
            <a:lvl7pPr lvl="6" rtl="0" algn="r">
              <a:buNone/>
              <a:defRPr sz="1300">
                <a:solidFill>
                  <a:schemeClr val="lt1"/>
                </a:solidFill>
                <a:latin typeface="Roboto"/>
                <a:ea typeface="Roboto"/>
                <a:cs typeface="Roboto"/>
                <a:sym typeface="Roboto"/>
              </a:defRPr>
            </a:lvl7pPr>
            <a:lvl8pPr lvl="7" rtl="0" algn="r">
              <a:buNone/>
              <a:defRPr sz="1300">
                <a:solidFill>
                  <a:schemeClr val="lt1"/>
                </a:solidFill>
                <a:latin typeface="Roboto"/>
                <a:ea typeface="Roboto"/>
                <a:cs typeface="Roboto"/>
                <a:sym typeface="Roboto"/>
              </a:defRPr>
            </a:lvl8pPr>
            <a:lvl9pPr lvl="8" rtl="0" algn="r">
              <a:buNone/>
              <a:defRPr sz="13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cxnSp>
        <p:nvCxnSpPr>
          <p:cNvPr id="187" name="Google Shape;187;p25"/>
          <p:cNvCxnSpPr/>
          <p:nvPr/>
        </p:nvCxnSpPr>
        <p:spPr>
          <a:xfrm flipH="1" rot="10800000">
            <a:off x="-10" y="4343371"/>
            <a:ext cx="6172200" cy="19200"/>
          </a:xfrm>
          <a:prstGeom prst="straightConnector1">
            <a:avLst/>
          </a:prstGeom>
          <a:noFill/>
          <a:ln cap="flat" cmpd="sng" w="9525">
            <a:solidFill>
              <a:schemeClr val="lt2"/>
            </a:solidFill>
            <a:prstDash val="solid"/>
            <a:round/>
            <a:headEnd len="med" w="med" type="none"/>
            <a:tailEnd len="med" w="med" type="none"/>
          </a:ln>
        </p:spPr>
      </p:cxn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TITLE_ONLY_2_1">
    <p:spTree>
      <p:nvGrpSpPr>
        <p:cNvPr id="188" name="Shape 188"/>
        <p:cNvGrpSpPr/>
        <p:nvPr/>
      </p:nvGrpSpPr>
      <p:grpSpPr>
        <a:xfrm>
          <a:off x="0" y="0"/>
          <a:ext cx="0" cy="0"/>
          <a:chOff x="0" y="0"/>
          <a:chExt cx="0" cy="0"/>
        </a:xfrm>
      </p:grpSpPr>
      <p:sp>
        <p:nvSpPr>
          <p:cNvPr id="189" name="Google Shape;189;p26"/>
          <p:cNvSpPr/>
          <p:nvPr/>
        </p:nvSpPr>
        <p:spPr>
          <a:xfrm>
            <a:off x="8815200" y="1695600"/>
            <a:ext cx="328800" cy="1752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6"/>
          <p:cNvSpPr txBox="1"/>
          <p:nvPr>
            <p:ph idx="12" type="sldNum"/>
          </p:nvPr>
        </p:nvSpPr>
        <p:spPr>
          <a:xfrm>
            <a:off x="8607781" y="2374951"/>
            <a:ext cx="548700" cy="393600"/>
          </a:xfrm>
          <a:prstGeom prst="rect">
            <a:avLst/>
          </a:prstGeom>
          <a:noFill/>
          <a:ln>
            <a:noFill/>
          </a:ln>
        </p:spPr>
        <p:txBody>
          <a:bodyPr anchorCtr="0" anchor="t" bIns="91425" lIns="91425" spcFirstLastPara="1" rIns="91425" wrap="square" tIns="91425">
            <a:noAutofit/>
          </a:bodyPr>
          <a:lstStyle>
            <a:lvl1pPr lvl="0" rtl="0" algn="r">
              <a:buNone/>
              <a:defRPr sz="1300">
                <a:solidFill>
                  <a:schemeClr val="lt1"/>
                </a:solidFill>
                <a:latin typeface="Roboto"/>
                <a:ea typeface="Roboto"/>
                <a:cs typeface="Roboto"/>
                <a:sym typeface="Roboto"/>
              </a:defRPr>
            </a:lvl1pPr>
            <a:lvl2pPr lvl="1" rtl="0" algn="r">
              <a:buNone/>
              <a:defRPr sz="1300">
                <a:solidFill>
                  <a:schemeClr val="lt1"/>
                </a:solidFill>
                <a:latin typeface="Roboto"/>
                <a:ea typeface="Roboto"/>
                <a:cs typeface="Roboto"/>
                <a:sym typeface="Roboto"/>
              </a:defRPr>
            </a:lvl2pPr>
            <a:lvl3pPr lvl="2" rtl="0" algn="r">
              <a:buNone/>
              <a:defRPr sz="1300">
                <a:solidFill>
                  <a:schemeClr val="lt1"/>
                </a:solidFill>
                <a:latin typeface="Roboto"/>
                <a:ea typeface="Roboto"/>
                <a:cs typeface="Roboto"/>
                <a:sym typeface="Roboto"/>
              </a:defRPr>
            </a:lvl3pPr>
            <a:lvl4pPr lvl="3" rtl="0" algn="r">
              <a:buNone/>
              <a:defRPr sz="1300">
                <a:solidFill>
                  <a:schemeClr val="lt1"/>
                </a:solidFill>
                <a:latin typeface="Roboto"/>
                <a:ea typeface="Roboto"/>
                <a:cs typeface="Roboto"/>
                <a:sym typeface="Roboto"/>
              </a:defRPr>
            </a:lvl4pPr>
            <a:lvl5pPr lvl="4" rtl="0" algn="r">
              <a:buNone/>
              <a:defRPr sz="1300">
                <a:solidFill>
                  <a:schemeClr val="lt1"/>
                </a:solidFill>
                <a:latin typeface="Roboto"/>
                <a:ea typeface="Roboto"/>
                <a:cs typeface="Roboto"/>
                <a:sym typeface="Roboto"/>
              </a:defRPr>
            </a:lvl5pPr>
            <a:lvl6pPr lvl="5" rtl="0" algn="r">
              <a:buNone/>
              <a:defRPr sz="1300">
                <a:solidFill>
                  <a:schemeClr val="lt1"/>
                </a:solidFill>
                <a:latin typeface="Roboto"/>
                <a:ea typeface="Roboto"/>
                <a:cs typeface="Roboto"/>
                <a:sym typeface="Roboto"/>
              </a:defRPr>
            </a:lvl6pPr>
            <a:lvl7pPr lvl="6" rtl="0" algn="r">
              <a:buNone/>
              <a:defRPr sz="1300">
                <a:solidFill>
                  <a:schemeClr val="lt1"/>
                </a:solidFill>
                <a:latin typeface="Roboto"/>
                <a:ea typeface="Roboto"/>
                <a:cs typeface="Roboto"/>
                <a:sym typeface="Roboto"/>
              </a:defRPr>
            </a:lvl7pPr>
            <a:lvl8pPr lvl="7" rtl="0" algn="r">
              <a:buNone/>
              <a:defRPr sz="1300">
                <a:solidFill>
                  <a:schemeClr val="lt1"/>
                </a:solidFill>
                <a:latin typeface="Roboto"/>
                <a:ea typeface="Roboto"/>
                <a:cs typeface="Roboto"/>
                <a:sym typeface="Roboto"/>
              </a:defRPr>
            </a:lvl8pPr>
            <a:lvl9pPr lvl="8" rtl="0" algn="r">
              <a:buNone/>
              <a:defRPr sz="13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
        <p:nvSpPr>
          <p:cNvPr id="191" name="Google Shape;191;p26"/>
          <p:cNvSpPr/>
          <p:nvPr/>
        </p:nvSpPr>
        <p:spPr>
          <a:xfrm>
            <a:off x="3220100" y="4139650"/>
            <a:ext cx="2415000" cy="24150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6"/>
          <p:cNvSpPr/>
          <p:nvPr/>
        </p:nvSpPr>
        <p:spPr>
          <a:xfrm>
            <a:off x="5257800" y="3753875"/>
            <a:ext cx="2415000" cy="24150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3" name="Google Shape;193;p26"/>
          <p:cNvGrpSpPr/>
          <p:nvPr/>
        </p:nvGrpSpPr>
        <p:grpSpPr>
          <a:xfrm rot="10800000">
            <a:off x="-152410" y="3911048"/>
            <a:ext cx="2647385" cy="969000"/>
            <a:chOff x="2902040" y="3090298"/>
            <a:chExt cx="2647385" cy="969000"/>
          </a:xfrm>
        </p:grpSpPr>
        <p:cxnSp>
          <p:nvCxnSpPr>
            <p:cNvPr id="194" name="Google Shape;194;p26"/>
            <p:cNvCxnSpPr/>
            <p:nvPr/>
          </p:nvCxnSpPr>
          <p:spPr>
            <a:xfrm rot="10800000">
              <a:off x="3685825" y="3574800"/>
              <a:ext cx="1863600" cy="0"/>
            </a:xfrm>
            <a:prstGeom prst="straightConnector1">
              <a:avLst/>
            </a:prstGeom>
            <a:noFill/>
            <a:ln cap="flat" cmpd="sng" w="9525">
              <a:solidFill>
                <a:schemeClr val="lt2"/>
              </a:solidFill>
              <a:prstDash val="solid"/>
              <a:round/>
              <a:headEnd len="med" w="med" type="none"/>
              <a:tailEnd len="med" w="med" type="none"/>
            </a:ln>
          </p:spPr>
        </p:cxnSp>
        <p:sp>
          <p:nvSpPr>
            <p:cNvPr id="195" name="Google Shape;195;p26"/>
            <p:cNvSpPr/>
            <p:nvPr/>
          </p:nvSpPr>
          <p:spPr>
            <a:xfrm rot="-1371778">
              <a:off x="3016683" y="3204941"/>
              <a:ext cx="739714" cy="739714"/>
            </a:xfrm>
            <a:prstGeom prst="star8">
              <a:avLst>
                <a:gd fmla="val 22215"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2" name="Shape 22"/>
        <p:cNvGrpSpPr/>
        <p:nvPr/>
      </p:nvGrpSpPr>
      <p:grpSpPr>
        <a:xfrm>
          <a:off x="0" y="0"/>
          <a:ext cx="0" cy="0"/>
          <a:chOff x="0" y="0"/>
          <a:chExt cx="0" cy="0"/>
        </a:xfrm>
      </p:grpSpPr>
      <p:sp>
        <p:nvSpPr>
          <p:cNvPr id="23" name="Google Shape;23;p4"/>
          <p:cNvSpPr txBox="1"/>
          <p:nvPr>
            <p:ph type="title"/>
          </p:nvPr>
        </p:nvSpPr>
        <p:spPr>
          <a:xfrm>
            <a:off x="713225" y="539500"/>
            <a:ext cx="7717500" cy="4782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4" name="Google Shape;24;p4"/>
          <p:cNvSpPr txBox="1"/>
          <p:nvPr>
            <p:ph idx="1" type="body"/>
          </p:nvPr>
        </p:nvSpPr>
        <p:spPr>
          <a:xfrm>
            <a:off x="713250" y="1231422"/>
            <a:ext cx="7717500" cy="34470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rgbClr val="434343"/>
              </a:buClr>
              <a:buSzPts val="1200"/>
              <a:buAutoNum type="arabicPeriod"/>
              <a:defRPr sz="1200"/>
            </a:lvl1pPr>
            <a:lvl2pPr indent="-304800" lvl="1" marL="914400">
              <a:spcBef>
                <a:spcPts val="0"/>
              </a:spcBef>
              <a:spcAft>
                <a:spcPts val="0"/>
              </a:spcAft>
              <a:buClr>
                <a:srgbClr val="434343"/>
              </a:buClr>
              <a:buSzPts val="1200"/>
              <a:buFont typeface="Roboto Condensed Light"/>
              <a:buAutoNum type="alphaLcPeriod"/>
              <a:defRPr/>
            </a:lvl2pPr>
            <a:lvl3pPr indent="-304800" lvl="2" marL="1371600">
              <a:spcBef>
                <a:spcPts val="1600"/>
              </a:spcBef>
              <a:spcAft>
                <a:spcPts val="0"/>
              </a:spcAft>
              <a:buClr>
                <a:srgbClr val="434343"/>
              </a:buClr>
              <a:buSzPts val="1200"/>
              <a:buFont typeface="Roboto Condensed Light"/>
              <a:buAutoNum type="romanLcPeriod"/>
              <a:defRPr/>
            </a:lvl3pPr>
            <a:lvl4pPr indent="-304800" lvl="3" marL="1828800">
              <a:spcBef>
                <a:spcPts val="1600"/>
              </a:spcBef>
              <a:spcAft>
                <a:spcPts val="0"/>
              </a:spcAft>
              <a:buClr>
                <a:srgbClr val="434343"/>
              </a:buClr>
              <a:buSzPts val="1200"/>
              <a:buFont typeface="Roboto Condensed Light"/>
              <a:buAutoNum type="arabicPeriod"/>
              <a:defRPr/>
            </a:lvl4pPr>
            <a:lvl5pPr indent="-304800" lvl="4" marL="2286000">
              <a:spcBef>
                <a:spcPts val="1600"/>
              </a:spcBef>
              <a:spcAft>
                <a:spcPts val="0"/>
              </a:spcAft>
              <a:buClr>
                <a:srgbClr val="434343"/>
              </a:buClr>
              <a:buSzPts val="1200"/>
              <a:buFont typeface="Roboto Condensed Light"/>
              <a:buAutoNum type="alphaLcPeriod"/>
              <a:defRPr/>
            </a:lvl5pPr>
            <a:lvl6pPr indent="-304800" lvl="5" marL="2743200">
              <a:spcBef>
                <a:spcPts val="1600"/>
              </a:spcBef>
              <a:spcAft>
                <a:spcPts val="0"/>
              </a:spcAft>
              <a:buClr>
                <a:srgbClr val="434343"/>
              </a:buClr>
              <a:buSzPts val="1200"/>
              <a:buFont typeface="Roboto Condensed Light"/>
              <a:buAutoNum type="romanLcPeriod"/>
              <a:defRPr/>
            </a:lvl6pPr>
            <a:lvl7pPr indent="-304800" lvl="6" marL="3200400">
              <a:spcBef>
                <a:spcPts val="1600"/>
              </a:spcBef>
              <a:spcAft>
                <a:spcPts val="0"/>
              </a:spcAft>
              <a:buClr>
                <a:srgbClr val="434343"/>
              </a:buClr>
              <a:buSzPts val="1200"/>
              <a:buFont typeface="Roboto Condensed Light"/>
              <a:buAutoNum type="arabicPeriod"/>
              <a:defRPr/>
            </a:lvl7pPr>
            <a:lvl8pPr indent="-304800" lvl="7" marL="3657600">
              <a:spcBef>
                <a:spcPts val="1600"/>
              </a:spcBef>
              <a:spcAft>
                <a:spcPts val="0"/>
              </a:spcAft>
              <a:buClr>
                <a:srgbClr val="434343"/>
              </a:buClr>
              <a:buSzPts val="1200"/>
              <a:buFont typeface="Roboto Condensed Light"/>
              <a:buAutoNum type="alphaLcPeriod"/>
              <a:defRPr/>
            </a:lvl8pPr>
            <a:lvl9pPr indent="-304800" lvl="8" marL="4114800">
              <a:spcBef>
                <a:spcPts val="1600"/>
              </a:spcBef>
              <a:spcAft>
                <a:spcPts val="1600"/>
              </a:spcAft>
              <a:buClr>
                <a:srgbClr val="434343"/>
              </a:buClr>
              <a:buSzPts val="1200"/>
              <a:buFont typeface="Roboto Condensed Light"/>
              <a:buAutoNum type="romanLcPeriod"/>
              <a:defRPr/>
            </a:lvl9pPr>
          </a:lstStyle>
          <a:p/>
        </p:txBody>
      </p:sp>
      <p:sp>
        <p:nvSpPr>
          <p:cNvPr id="25" name="Google Shape;25;p4"/>
          <p:cNvSpPr/>
          <p:nvPr/>
        </p:nvSpPr>
        <p:spPr>
          <a:xfrm>
            <a:off x="8815200" y="1695600"/>
            <a:ext cx="328800" cy="1752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4"/>
          <p:cNvSpPr txBox="1"/>
          <p:nvPr>
            <p:ph idx="12" type="sldNum"/>
          </p:nvPr>
        </p:nvSpPr>
        <p:spPr>
          <a:xfrm>
            <a:off x="8607781" y="2374951"/>
            <a:ext cx="548700" cy="393600"/>
          </a:xfrm>
          <a:prstGeom prst="rect">
            <a:avLst/>
          </a:prstGeom>
          <a:noFill/>
          <a:ln>
            <a:noFill/>
          </a:ln>
        </p:spPr>
        <p:txBody>
          <a:bodyPr anchorCtr="0" anchor="t" bIns="91425" lIns="91425" spcFirstLastPara="1" rIns="91425" wrap="square" tIns="91425">
            <a:noAutofit/>
          </a:bodyPr>
          <a:lstStyle>
            <a:lvl1pPr lvl="0" rtl="0" algn="r">
              <a:buNone/>
              <a:defRPr sz="1300">
                <a:solidFill>
                  <a:schemeClr val="lt1"/>
                </a:solidFill>
                <a:latin typeface="Roboto"/>
                <a:ea typeface="Roboto"/>
                <a:cs typeface="Roboto"/>
                <a:sym typeface="Roboto"/>
              </a:defRPr>
            </a:lvl1pPr>
            <a:lvl2pPr lvl="1" rtl="0" algn="r">
              <a:buNone/>
              <a:defRPr sz="1300">
                <a:solidFill>
                  <a:schemeClr val="lt1"/>
                </a:solidFill>
                <a:latin typeface="Roboto"/>
                <a:ea typeface="Roboto"/>
                <a:cs typeface="Roboto"/>
                <a:sym typeface="Roboto"/>
              </a:defRPr>
            </a:lvl2pPr>
            <a:lvl3pPr lvl="2" rtl="0" algn="r">
              <a:buNone/>
              <a:defRPr sz="1300">
                <a:solidFill>
                  <a:schemeClr val="lt1"/>
                </a:solidFill>
                <a:latin typeface="Roboto"/>
                <a:ea typeface="Roboto"/>
                <a:cs typeface="Roboto"/>
                <a:sym typeface="Roboto"/>
              </a:defRPr>
            </a:lvl3pPr>
            <a:lvl4pPr lvl="3" rtl="0" algn="r">
              <a:buNone/>
              <a:defRPr sz="1300">
                <a:solidFill>
                  <a:schemeClr val="lt1"/>
                </a:solidFill>
                <a:latin typeface="Roboto"/>
                <a:ea typeface="Roboto"/>
                <a:cs typeface="Roboto"/>
                <a:sym typeface="Roboto"/>
              </a:defRPr>
            </a:lvl4pPr>
            <a:lvl5pPr lvl="4" rtl="0" algn="r">
              <a:buNone/>
              <a:defRPr sz="1300">
                <a:solidFill>
                  <a:schemeClr val="lt1"/>
                </a:solidFill>
                <a:latin typeface="Roboto"/>
                <a:ea typeface="Roboto"/>
                <a:cs typeface="Roboto"/>
                <a:sym typeface="Roboto"/>
              </a:defRPr>
            </a:lvl5pPr>
            <a:lvl6pPr lvl="5" rtl="0" algn="r">
              <a:buNone/>
              <a:defRPr sz="1300">
                <a:solidFill>
                  <a:schemeClr val="lt1"/>
                </a:solidFill>
                <a:latin typeface="Roboto"/>
                <a:ea typeface="Roboto"/>
                <a:cs typeface="Roboto"/>
                <a:sym typeface="Roboto"/>
              </a:defRPr>
            </a:lvl6pPr>
            <a:lvl7pPr lvl="6" rtl="0" algn="r">
              <a:buNone/>
              <a:defRPr sz="1300">
                <a:solidFill>
                  <a:schemeClr val="lt1"/>
                </a:solidFill>
                <a:latin typeface="Roboto"/>
                <a:ea typeface="Roboto"/>
                <a:cs typeface="Roboto"/>
                <a:sym typeface="Roboto"/>
              </a:defRPr>
            </a:lvl7pPr>
            <a:lvl8pPr lvl="7" rtl="0" algn="r">
              <a:buNone/>
              <a:defRPr sz="1300">
                <a:solidFill>
                  <a:schemeClr val="lt1"/>
                </a:solidFill>
                <a:latin typeface="Roboto"/>
                <a:ea typeface="Roboto"/>
                <a:cs typeface="Roboto"/>
                <a:sym typeface="Roboto"/>
              </a:defRPr>
            </a:lvl8pPr>
            <a:lvl9pPr lvl="8" rtl="0" algn="r">
              <a:buNone/>
              <a:defRPr sz="13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cxnSp>
        <p:nvCxnSpPr>
          <p:cNvPr id="27" name="Google Shape;27;p4"/>
          <p:cNvCxnSpPr/>
          <p:nvPr/>
        </p:nvCxnSpPr>
        <p:spPr>
          <a:xfrm flipH="1" rot="10800000">
            <a:off x="-10" y="4589821"/>
            <a:ext cx="6172200" cy="19200"/>
          </a:xfrm>
          <a:prstGeom prst="straightConnector1">
            <a:avLst/>
          </a:prstGeom>
          <a:noFill/>
          <a:ln cap="flat" cmpd="sng" w="9525">
            <a:solidFill>
              <a:schemeClr val="lt2"/>
            </a:solidFill>
            <a:prstDash val="solid"/>
            <a:round/>
            <a:headEnd len="med" w="med" type="none"/>
            <a:tailEnd len="med" w="med"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sp>
        <p:nvSpPr>
          <p:cNvPr id="29" name="Google Shape;29;p5"/>
          <p:cNvSpPr/>
          <p:nvPr/>
        </p:nvSpPr>
        <p:spPr>
          <a:xfrm>
            <a:off x="456451" y="385650"/>
            <a:ext cx="4372200" cy="4372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5"/>
          <p:cNvSpPr/>
          <p:nvPr/>
        </p:nvSpPr>
        <p:spPr>
          <a:xfrm>
            <a:off x="4315351" y="308575"/>
            <a:ext cx="4372200" cy="4372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5"/>
          <p:cNvSpPr txBox="1"/>
          <p:nvPr>
            <p:ph type="title"/>
          </p:nvPr>
        </p:nvSpPr>
        <p:spPr>
          <a:xfrm>
            <a:off x="713100" y="1425325"/>
            <a:ext cx="3858900" cy="4782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2" name="Google Shape;32;p5"/>
          <p:cNvSpPr txBox="1"/>
          <p:nvPr>
            <p:ph idx="1" type="body"/>
          </p:nvPr>
        </p:nvSpPr>
        <p:spPr>
          <a:xfrm>
            <a:off x="1154400" y="2124525"/>
            <a:ext cx="2976300" cy="1062300"/>
          </a:xfrm>
          <a:prstGeom prst="rect">
            <a:avLst/>
          </a:prstGeom>
        </p:spPr>
        <p:txBody>
          <a:bodyPr anchorCtr="0" anchor="t" bIns="91425" lIns="91425" spcFirstLastPara="1" rIns="91425" wrap="square" tIns="91425">
            <a:noAutofit/>
          </a:bodyPr>
          <a:lstStyle>
            <a:lvl1pPr indent="-317500" lvl="0" marL="457200" algn="ctr">
              <a:spcBef>
                <a:spcPts val="0"/>
              </a:spcBef>
              <a:spcAft>
                <a:spcPts val="0"/>
              </a:spcAft>
              <a:buSzPts val="1400"/>
              <a:buChar char="●"/>
              <a:defRPr sz="1400"/>
            </a:lvl1pPr>
            <a:lvl2pPr indent="-304800" lvl="1" marL="914400" algn="ctr">
              <a:spcBef>
                <a:spcPts val="0"/>
              </a:spcBef>
              <a:spcAft>
                <a:spcPts val="0"/>
              </a:spcAft>
              <a:buSzPts val="1200"/>
              <a:buChar char="○"/>
              <a:defRPr sz="1200"/>
            </a:lvl2pPr>
            <a:lvl3pPr indent="-304800" lvl="2" marL="1371600" algn="ctr">
              <a:spcBef>
                <a:spcPts val="1600"/>
              </a:spcBef>
              <a:spcAft>
                <a:spcPts val="0"/>
              </a:spcAft>
              <a:buSzPts val="1200"/>
              <a:buChar char="■"/>
              <a:defRPr sz="1200"/>
            </a:lvl3pPr>
            <a:lvl4pPr indent="-304800" lvl="3" marL="1828800" algn="ctr">
              <a:spcBef>
                <a:spcPts val="1600"/>
              </a:spcBef>
              <a:spcAft>
                <a:spcPts val="0"/>
              </a:spcAft>
              <a:buSzPts val="1200"/>
              <a:buChar char="●"/>
              <a:defRPr sz="1200"/>
            </a:lvl4pPr>
            <a:lvl5pPr indent="-304800" lvl="4" marL="2286000" algn="ctr">
              <a:spcBef>
                <a:spcPts val="1600"/>
              </a:spcBef>
              <a:spcAft>
                <a:spcPts val="0"/>
              </a:spcAft>
              <a:buSzPts val="1200"/>
              <a:buChar char="○"/>
              <a:defRPr sz="1200"/>
            </a:lvl5pPr>
            <a:lvl6pPr indent="-304800" lvl="5" marL="2743200" algn="ctr">
              <a:spcBef>
                <a:spcPts val="1600"/>
              </a:spcBef>
              <a:spcAft>
                <a:spcPts val="0"/>
              </a:spcAft>
              <a:buSzPts val="1200"/>
              <a:buChar char="■"/>
              <a:defRPr sz="1200"/>
            </a:lvl6pPr>
            <a:lvl7pPr indent="-304800" lvl="6" marL="3200400" algn="ctr">
              <a:spcBef>
                <a:spcPts val="1600"/>
              </a:spcBef>
              <a:spcAft>
                <a:spcPts val="0"/>
              </a:spcAft>
              <a:buSzPts val="1200"/>
              <a:buChar char="●"/>
              <a:defRPr sz="1200"/>
            </a:lvl7pPr>
            <a:lvl8pPr indent="-304800" lvl="7" marL="3657600" algn="ctr">
              <a:spcBef>
                <a:spcPts val="1600"/>
              </a:spcBef>
              <a:spcAft>
                <a:spcPts val="0"/>
              </a:spcAft>
              <a:buSzPts val="1200"/>
              <a:buChar char="○"/>
              <a:defRPr sz="1200"/>
            </a:lvl8pPr>
            <a:lvl9pPr indent="-304800" lvl="8" marL="4114800" algn="ctr">
              <a:spcBef>
                <a:spcPts val="1600"/>
              </a:spcBef>
              <a:spcAft>
                <a:spcPts val="1600"/>
              </a:spcAft>
              <a:buSzPts val="1200"/>
              <a:buChar char="■"/>
              <a:defRPr sz="1200"/>
            </a:lvl9pPr>
          </a:lstStyle>
          <a:p/>
        </p:txBody>
      </p:sp>
      <p:sp>
        <p:nvSpPr>
          <p:cNvPr id="33" name="Google Shape;33;p5"/>
          <p:cNvSpPr txBox="1"/>
          <p:nvPr>
            <p:ph idx="2" type="body"/>
          </p:nvPr>
        </p:nvSpPr>
        <p:spPr>
          <a:xfrm>
            <a:off x="5013305" y="2124525"/>
            <a:ext cx="2976300" cy="1062300"/>
          </a:xfrm>
          <a:prstGeom prst="rect">
            <a:avLst/>
          </a:prstGeom>
        </p:spPr>
        <p:txBody>
          <a:bodyPr anchorCtr="0" anchor="t" bIns="91425" lIns="91425" spcFirstLastPara="1" rIns="91425" wrap="square" tIns="91425">
            <a:noAutofit/>
          </a:bodyPr>
          <a:lstStyle>
            <a:lvl1pPr indent="-317500" lvl="0" marL="457200" algn="ctr">
              <a:spcBef>
                <a:spcPts val="0"/>
              </a:spcBef>
              <a:spcAft>
                <a:spcPts val="0"/>
              </a:spcAft>
              <a:buSzPts val="1400"/>
              <a:buChar char="●"/>
              <a:defRPr sz="1400"/>
            </a:lvl1pPr>
            <a:lvl2pPr indent="-304800" lvl="1" marL="914400" algn="ctr">
              <a:spcBef>
                <a:spcPts val="0"/>
              </a:spcBef>
              <a:spcAft>
                <a:spcPts val="0"/>
              </a:spcAft>
              <a:buSzPts val="1200"/>
              <a:buChar char="○"/>
              <a:defRPr sz="1200"/>
            </a:lvl2pPr>
            <a:lvl3pPr indent="-304800" lvl="2" marL="1371600" algn="ctr">
              <a:spcBef>
                <a:spcPts val="1600"/>
              </a:spcBef>
              <a:spcAft>
                <a:spcPts val="0"/>
              </a:spcAft>
              <a:buSzPts val="1200"/>
              <a:buChar char="■"/>
              <a:defRPr sz="1200"/>
            </a:lvl3pPr>
            <a:lvl4pPr indent="-304800" lvl="3" marL="1828800" algn="ctr">
              <a:spcBef>
                <a:spcPts val="1600"/>
              </a:spcBef>
              <a:spcAft>
                <a:spcPts val="0"/>
              </a:spcAft>
              <a:buSzPts val="1200"/>
              <a:buChar char="●"/>
              <a:defRPr sz="1200"/>
            </a:lvl4pPr>
            <a:lvl5pPr indent="-304800" lvl="4" marL="2286000" algn="ctr">
              <a:spcBef>
                <a:spcPts val="1600"/>
              </a:spcBef>
              <a:spcAft>
                <a:spcPts val="0"/>
              </a:spcAft>
              <a:buSzPts val="1200"/>
              <a:buChar char="○"/>
              <a:defRPr sz="1200"/>
            </a:lvl5pPr>
            <a:lvl6pPr indent="-304800" lvl="5" marL="2743200" algn="ctr">
              <a:spcBef>
                <a:spcPts val="1600"/>
              </a:spcBef>
              <a:spcAft>
                <a:spcPts val="0"/>
              </a:spcAft>
              <a:buSzPts val="1200"/>
              <a:buChar char="■"/>
              <a:defRPr sz="1200"/>
            </a:lvl6pPr>
            <a:lvl7pPr indent="-304800" lvl="6" marL="3200400" algn="ctr">
              <a:spcBef>
                <a:spcPts val="1600"/>
              </a:spcBef>
              <a:spcAft>
                <a:spcPts val="0"/>
              </a:spcAft>
              <a:buSzPts val="1200"/>
              <a:buChar char="●"/>
              <a:defRPr sz="1200"/>
            </a:lvl7pPr>
            <a:lvl8pPr indent="-304800" lvl="7" marL="3657600" algn="ctr">
              <a:spcBef>
                <a:spcPts val="1600"/>
              </a:spcBef>
              <a:spcAft>
                <a:spcPts val="0"/>
              </a:spcAft>
              <a:buSzPts val="1200"/>
              <a:buChar char="○"/>
              <a:defRPr sz="1200"/>
            </a:lvl8pPr>
            <a:lvl9pPr indent="-304800" lvl="8" marL="4114800" algn="ctr">
              <a:spcBef>
                <a:spcPts val="1600"/>
              </a:spcBef>
              <a:spcAft>
                <a:spcPts val="1600"/>
              </a:spcAft>
              <a:buSzPts val="1200"/>
              <a:buChar char="■"/>
              <a:defRPr sz="1200"/>
            </a:lvl9pPr>
          </a:lstStyle>
          <a:p/>
        </p:txBody>
      </p:sp>
      <p:sp>
        <p:nvSpPr>
          <p:cNvPr id="34" name="Google Shape;34;p5"/>
          <p:cNvSpPr txBox="1"/>
          <p:nvPr>
            <p:ph idx="3" type="title"/>
          </p:nvPr>
        </p:nvSpPr>
        <p:spPr>
          <a:xfrm>
            <a:off x="4572000" y="1425325"/>
            <a:ext cx="3858900" cy="478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5" name="Google Shape;35;p5"/>
          <p:cNvSpPr/>
          <p:nvPr/>
        </p:nvSpPr>
        <p:spPr>
          <a:xfrm>
            <a:off x="8815200" y="1695600"/>
            <a:ext cx="328800" cy="1752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5"/>
          <p:cNvSpPr txBox="1"/>
          <p:nvPr>
            <p:ph idx="12" type="sldNum"/>
          </p:nvPr>
        </p:nvSpPr>
        <p:spPr>
          <a:xfrm>
            <a:off x="8607781" y="2374951"/>
            <a:ext cx="548700" cy="393600"/>
          </a:xfrm>
          <a:prstGeom prst="rect">
            <a:avLst/>
          </a:prstGeom>
          <a:noFill/>
          <a:ln>
            <a:noFill/>
          </a:ln>
        </p:spPr>
        <p:txBody>
          <a:bodyPr anchorCtr="0" anchor="t" bIns="91425" lIns="91425" spcFirstLastPara="1" rIns="91425" wrap="square" tIns="91425">
            <a:noAutofit/>
          </a:bodyPr>
          <a:lstStyle>
            <a:lvl1pPr lvl="0" rtl="0" algn="r">
              <a:buNone/>
              <a:defRPr sz="1300">
                <a:solidFill>
                  <a:schemeClr val="lt1"/>
                </a:solidFill>
                <a:latin typeface="Roboto"/>
                <a:ea typeface="Roboto"/>
                <a:cs typeface="Roboto"/>
                <a:sym typeface="Roboto"/>
              </a:defRPr>
            </a:lvl1pPr>
            <a:lvl2pPr lvl="1" rtl="0" algn="r">
              <a:buNone/>
              <a:defRPr sz="1300">
                <a:solidFill>
                  <a:schemeClr val="lt1"/>
                </a:solidFill>
                <a:latin typeface="Roboto"/>
                <a:ea typeface="Roboto"/>
                <a:cs typeface="Roboto"/>
                <a:sym typeface="Roboto"/>
              </a:defRPr>
            </a:lvl2pPr>
            <a:lvl3pPr lvl="2" rtl="0" algn="r">
              <a:buNone/>
              <a:defRPr sz="1300">
                <a:solidFill>
                  <a:schemeClr val="lt1"/>
                </a:solidFill>
                <a:latin typeface="Roboto"/>
                <a:ea typeface="Roboto"/>
                <a:cs typeface="Roboto"/>
                <a:sym typeface="Roboto"/>
              </a:defRPr>
            </a:lvl3pPr>
            <a:lvl4pPr lvl="3" rtl="0" algn="r">
              <a:buNone/>
              <a:defRPr sz="1300">
                <a:solidFill>
                  <a:schemeClr val="lt1"/>
                </a:solidFill>
                <a:latin typeface="Roboto"/>
                <a:ea typeface="Roboto"/>
                <a:cs typeface="Roboto"/>
                <a:sym typeface="Roboto"/>
              </a:defRPr>
            </a:lvl4pPr>
            <a:lvl5pPr lvl="4" rtl="0" algn="r">
              <a:buNone/>
              <a:defRPr sz="1300">
                <a:solidFill>
                  <a:schemeClr val="lt1"/>
                </a:solidFill>
                <a:latin typeface="Roboto"/>
                <a:ea typeface="Roboto"/>
                <a:cs typeface="Roboto"/>
                <a:sym typeface="Roboto"/>
              </a:defRPr>
            </a:lvl5pPr>
            <a:lvl6pPr lvl="5" rtl="0" algn="r">
              <a:buNone/>
              <a:defRPr sz="1300">
                <a:solidFill>
                  <a:schemeClr val="lt1"/>
                </a:solidFill>
                <a:latin typeface="Roboto"/>
                <a:ea typeface="Roboto"/>
                <a:cs typeface="Roboto"/>
                <a:sym typeface="Roboto"/>
              </a:defRPr>
            </a:lvl6pPr>
            <a:lvl7pPr lvl="6" rtl="0" algn="r">
              <a:buNone/>
              <a:defRPr sz="1300">
                <a:solidFill>
                  <a:schemeClr val="lt1"/>
                </a:solidFill>
                <a:latin typeface="Roboto"/>
                <a:ea typeface="Roboto"/>
                <a:cs typeface="Roboto"/>
                <a:sym typeface="Roboto"/>
              </a:defRPr>
            </a:lvl7pPr>
            <a:lvl8pPr lvl="7" rtl="0" algn="r">
              <a:buNone/>
              <a:defRPr sz="1300">
                <a:solidFill>
                  <a:schemeClr val="lt1"/>
                </a:solidFill>
                <a:latin typeface="Roboto"/>
                <a:ea typeface="Roboto"/>
                <a:cs typeface="Roboto"/>
                <a:sym typeface="Roboto"/>
              </a:defRPr>
            </a:lvl8pPr>
            <a:lvl9pPr lvl="8" rtl="0" algn="r">
              <a:buNone/>
              <a:defRPr sz="13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7" name="Shape 37"/>
        <p:cNvGrpSpPr/>
        <p:nvPr/>
      </p:nvGrpSpPr>
      <p:grpSpPr>
        <a:xfrm>
          <a:off x="0" y="0"/>
          <a:ext cx="0" cy="0"/>
          <a:chOff x="0" y="0"/>
          <a:chExt cx="0" cy="0"/>
        </a:xfrm>
      </p:grpSpPr>
      <p:sp>
        <p:nvSpPr>
          <p:cNvPr id="38" name="Google Shape;38;p6"/>
          <p:cNvSpPr txBox="1"/>
          <p:nvPr>
            <p:ph type="title"/>
          </p:nvPr>
        </p:nvSpPr>
        <p:spPr>
          <a:xfrm>
            <a:off x="713225" y="539500"/>
            <a:ext cx="7717500" cy="4782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9" name="Google Shape;39;p6"/>
          <p:cNvSpPr/>
          <p:nvPr/>
        </p:nvSpPr>
        <p:spPr>
          <a:xfrm>
            <a:off x="8815200" y="1695600"/>
            <a:ext cx="328800" cy="1752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6"/>
          <p:cNvSpPr txBox="1"/>
          <p:nvPr>
            <p:ph idx="12" type="sldNum"/>
          </p:nvPr>
        </p:nvSpPr>
        <p:spPr>
          <a:xfrm>
            <a:off x="8607781" y="2374951"/>
            <a:ext cx="548700" cy="393600"/>
          </a:xfrm>
          <a:prstGeom prst="rect">
            <a:avLst/>
          </a:prstGeom>
          <a:noFill/>
          <a:ln>
            <a:noFill/>
          </a:ln>
        </p:spPr>
        <p:txBody>
          <a:bodyPr anchorCtr="0" anchor="t" bIns="91425" lIns="91425" spcFirstLastPara="1" rIns="91425" wrap="square" tIns="91425">
            <a:noAutofit/>
          </a:bodyPr>
          <a:lstStyle>
            <a:lvl1pPr lvl="0" rtl="0" algn="r">
              <a:buNone/>
              <a:defRPr sz="1300">
                <a:solidFill>
                  <a:schemeClr val="lt1"/>
                </a:solidFill>
                <a:latin typeface="Roboto"/>
                <a:ea typeface="Roboto"/>
                <a:cs typeface="Roboto"/>
                <a:sym typeface="Roboto"/>
              </a:defRPr>
            </a:lvl1pPr>
            <a:lvl2pPr lvl="1" rtl="0" algn="r">
              <a:buNone/>
              <a:defRPr sz="1300">
                <a:solidFill>
                  <a:schemeClr val="lt1"/>
                </a:solidFill>
                <a:latin typeface="Roboto"/>
                <a:ea typeface="Roboto"/>
                <a:cs typeface="Roboto"/>
                <a:sym typeface="Roboto"/>
              </a:defRPr>
            </a:lvl2pPr>
            <a:lvl3pPr lvl="2" rtl="0" algn="r">
              <a:buNone/>
              <a:defRPr sz="1300">
                <a:solidFill>
                  <a:schemeClr val="lt1"/>
                </a:solidFill>
                <a:latin typeface="Roboto"/>
                <a:ea typeface="Roboto"/>
                <a:cs typeface="Roboto"/>
                <a:sym typeface="Roboto"/>
              </a:defRPr>
            </a:lvl3pPr>
            <a:lvl4pPr lvl="3" rtl="0" algn="r">
              <a:buNone/>
              <a:defRPr sz="1300">
                <a:solidFill>
                  <a:schemeClr val="lt1"/>
                </a:solidFill>
                <a:latin typeface="Roboto"/>
                <a:ea typeface="Roboto"/>
                <a:cs typeface="Roboto"/>
                <a:sym typeface="Roboto"/>
              </a:defRPr>
            </a:lvl4pPr>
            <a:lvl5pPr lvl="4" rtl="0" algn="r">
              <a:buNone/>
              <a:defRPr sz="1300">
                <a:solidFill>
                  <a:schemeClr val="lt1"/>
                </a:solidFill>
                <a:latin typeface="Roboto"/>
                <a:ea typeface="Roboto"/>
                <a:cs typeface="Roboto"/>
                <a:sym typeface="Roboto"/>
              </a:defRPr>
            </a:lvl5pPr>
            <a:lvl6pPr lvl="5" rtl="0" algn="r">
              <a:buNone/>
              <a:defRPr sz="1300">
                <a:solidFill>
                  <a:schemeClr val="lt1"/>
                </a:solidFill>
                <a:latin typeface="Roboto"/>
                <a:ea typeface="Roboto"/>
                <a:cs typeface="Roboto"/>
                <a:sym typeface="Roboto"/>
              </a:defRPr>
            </a:lvl6pPr>
            <a:lvl7pPr lvl="6" rtl="0" algn="r">
              <a:buNone/>
              <a:defRPr sz="1300">
                <a:solidFill>
                  <a:schemeClr val="lt1"/>
                </a:solidFill>
                <a:latin typeface="Roboto"/>
                <a:ea typeface="Roboto"/>
                <a:cs typeface="Roboto"/>
                <a:sym typeface="Roboto"/>
              </a:defRPr>
            </a:lvl7pPr>
            <a:lvl8pPr lvl="7" rtl="0" algn="r">
              <a:buNone/>
              <a:defRPr sz="1300">
                <a:solidFill>
                  <a:schemeClr val="lt1"/>
                </a:solidFill>
                <a:latin typeface="Roboto"/>
                <a:ea typeface="Roboto"/>
                <a:cs typeface="Roboto"/>
                <a:sym typeface="Roboto"/>
              </a:defRPr>
            </a:lvl8pPr>
            <a:lvl9pPr lvl="8" rtl="0" algn="r">
              <a:buNone/>
              <a:defRPr sz="13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1" name="Shape 41"/>
        <p:cNvGrpSpPr/>
        <p:nvPr/>
      </p:nvGrpSpPr>
      <p:grpSpPr>
        <a:xfrm>
          <a:off x="0" y="0"/>
          <a:ext cx="0" cy="0"/>
          <a:chOff x="0" y="0"/>
          <a:chExt cx="0" cy="0"/>
        </a:xfrm>
      </p:grpSpPr>
      <p:sp>
        <p:nvSpPr>
          <p:cNvPr id="42" name="Google Shape;42;p7"/>
          <p:cNvSpPr txBox="1"/>
          <p:nvPr>
            <p:ph type="title"/>
          </p:nvPr>
        </p:nvSpPr>
        <p:spPr>
          <a:xfrm>
            <a:off x="713225" y="1784400"/>
            <a:ext cx="3173100" cy="755700"/>
          </a:xfrm>
          <a:prstGeom prst="rect">
            <a:avLst/>
          </a:prstGeom>
        </p:spPr>
        <p:txBody>
          <a:bodyPr anchorCtr="0" anchor="b" bIns="91425" lIns="91425" spcFirstLastPara="1" rIns="91425" wrap="square" tIns="91425">
            <a:noAutofit/>
          </a:bodyPr>
          <a:lstStyle>
            <a:lvl1pPr lvl="0" algn="r">
              <a:spcBef>
                <a:spcPts val="0"/>
              </a:spcBef>
              <a:spcAft>
                <a:spcPts val="0"/>
              </a:spcAft>
              <a:buSzPts val="2400"/>
              <a:buNone/>
              <a:defRPr sz="36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3" name="Google Shape;43;p7"/>
          <p:cNvSpPr txBox="1"/>
          <p:nvPr>
            <p:ph idx="1" type="body"/>
          </p:nvPr>
        </p:nvSpPr>
        <p:spPr>
          <a:xfrm>
            <a:off x="713225" y="2571750"/>
            <a:ext cx="3173100" cy="1045500"/>
          </a:xfrm>
          <a:prstGeom prst="rect">
            <a:avLst/>
          </a:prstGeom>
        </p:spPr>
        <p:txBody>
          <a:bodyPr anchorCtr="0" anchor="t" bIns="91425" lIns="91425" spcFirstLastPara="1" rIns="91425" wrap="square" tIns="91425">
            <a:noAutofit/>
          </a:bodyPr>
          <a:lstStyle>
            <a:lvl1pPr indent="-304800" lvl="0" marL="457200" algn="r">
              <a:spcBef>
                <a:spcPts val="0"/>
              </a:spcBef>
              <a:spcAft>
                <a:spcPts val="0"/>
              </a:spcAft>
              <a:buSzPts val="1200"/>
              <a:buChar char="●"/>
              <a:defRPr sz="1600"/>
            </a:lvl1pPr>
            <a:lvl2pPr indent="-304800" lvl="1" marL="914400">
              <a:spcBef>
                <a:spcPts val="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4" name="Google Shape;44;p7"/>
          <p:cNvSpPr/>
          <p:nvPr/>
        </p:nvSpPr>
        <p:spPr>
          <a:xfrm>
            <a:off x="8815200" y="1695600"/>
            <a:ext cx="328800" cy="1752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7"/>
          <p:cNvSpPr txBox="1"/>
          <p:nvPr>
            <p:ph idx="12" type="sldNum"/>
          </p:nvPr>
        </p:nvSpPr>
        <p:spPr>
          <a:xfrm>
            <a:off x="8607781" y="2374951"/>
            <a:ext cx="548700" cy="393600"/>
          </a:xfrm>
          <a:prstGeom prst="rect">
            <a:avLst/>
          </a:prstGeom>
          <a:noFill/>
          <a:ln>
            <a:noFill/>
          </a:ln>
        </p:spPr>
        <p:txBody>
          <a:bodyPr anchorCtr="0" anchor="t" bIns="91425" lIns="91425" spcFirstLastPara="1" rIns="91425" wrap="square" tIns="91425">
            <a:noAutofit/>
          </a:bodyPr>
          <a:lstStyle>
            <a:lvl1pPr lvl="0" rtl="0" algn="r">
              <a:buNone/>
              <a:defRPr sz="1300">
                <a:solidFill>
                  <a:schemeClr val="lt1"/>
                </a:solidFill>
                <a:latin typeface="Roboto"/>
                <a:ea typeface="Roboto"/>
                <a:cs typeface="Roboto"/>
                <a:sym typeface="Roboto"/>
              </a:defRPr>
            </a:lvl1pPr>
            <a:lvl2pPr lvl="1" rtl="0" algn="r">
              <a:buNone/>
              <a:defRPr sz="1300">
                <a:solidFill>
                  <a:schemeClr val="lt1"/>
                </a:solidFill>
                <a:latin typeface="Roboto"/>
                <a:ea typeface="Roboto"/>
                <a:cs typeface="Roboto"/>
                <a:sym typeface="Roboto"/>
              </a:defRPr>
            </a:lvl2pPr>
            <a:lvl3pPr lvl="2" rtl="0" algn="r">
              <a:buNone/>
              <a:defRPr sz="1300">
                <a:solidFill>
                  <a:schemeClr val="lt1"/>
                </a:solidFill>
                <a:latin typeface="Roboto"/>
                <a:ea typeface="Roboto"/>
                <a:cs typeface="Roboto"/>
                <a:sym typeface="Roboto"/>
              </a:defRPr>
            </a:lvl3pPr>
            <a:lvl4pPr lvl="3" rtl="0" algn="r">
              <a:buNone/>
              <a:defRPr sz="1300">
                <a:solidFill>
                  <a:schemeClr val="lt1"/>
                </a:solidFill>
                <a:latin typeface="Roboto"/>
                <a:ea typeface="Roboto"/>
                <a:cs typeface="Roboto"/>
                <a:sym typeface="Roboto"/>
              </a:defRPr>
            </a:lvl4pPr>
            <a:lvl5pPr lvl="4" rtl="0" algn="r">
              <a:buNone/>
              <a:defRPr sz="1300">
                <a:solidFill>
                  <a:schemeClr val="lt1"/>
                </a:solidFill>
                <a:latin typeface="Roboto"/>
                <a:ea typeface="Roboto"/>
                <a:cs typeface="Roboto"/>
                <a:sym typeface="Roboto"/>
              </a:defRPr>
            </a:lvl5pPr>
            <a:lvl6pPr lvl="5" rtl="0" algn="r">
              <a:buNone/>
              <a:defRPr sz="1300">
                <a:solidFill>
                  <a:schemeClr val="lt1"/>
                </a:solidFill>
                <a:latin typeface="Roboto"/>
                <a:ea typeface="Roboto"/>
                <a:cs typeface="Roboto"/>
                <a:sym typeface="Roboto"/>
              </a:defRPr>
            </a:lvl6pPr>
            <a:lvl7pPr lvl="6" rtl="0" algn="r">
              <a:buNone/>
              <a:defRPr sz="1300">
                <a:solidFill>
                  <a:schemeClr val="lt1"/>
                </a:solidFill>
                <a:latin typeface="Roboto"/>
                <a:ea typeface="Roboto"/>
                <a:cs typeface="Roboto"/>
                <a:sym typeface="Roboto"/>
              </a:defRPr>
            </a:lvl7pPr>
            <a:lvl8pPr lvl="7" rtl="0" algn="r">
              <a:buNone/>
              <a:defRPr sz="1300">
                <a:solidFill>
                  <a:schemeClr val="lt1"/>
                </a:solidFill>
                <a:latin typeface="Roboto"/>
                <a:ea typeface="Roboto"/>
                <a:cs typeface="Roboto"/>
                <a:sym typeface="Roboto"/>
              </a:defRPr>
            </a:lvl8pPr>
            <a:lvl9pPr lvl="8" rtl="0" algn="r">
              <a:buNone/>
              <a:defRPr sz="13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6" name="Shape 46"/>
        <p:cNvGrpSpPr/>
        <p:nvPr/>
      </p:nvGrpSpPr>
      <p:grpSpPr>
        <a:xfrm>
          <a:off x="0" y="0"/>
          <a:ext cx="0" cy="0"/>
          <a:chOff x="0" y="0"/>
          <a:chExt cx="0" cy="0"/>
        </a:xfrm>
      </p:grpSpPr>
      <p:sp>
        <p:nvSpPr>
          <p:cNvPr id="47" name="Google Shape;47;p8"/>
          <p:cNvSpPr txBox="1"/>
          <p:nvPr>
            <p:ph type="title"/>
          </p:nvPr>
        </p:nvSpPr>
        <p:spPr>
          <a:xfrm>
            <a:off x="713225" y="2150850"/>
            <a:ext cx="77175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3600"/>
              <a:buNone/>
              <a:defRPr sz="7200">
                <a:solidFill>
                  <a:schemeClr val="dk1"/>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48" name="Google Shape;48;p8"/>
          <p:cNvSpPr/>
          <p:nvPr/>
        </p:nvSpPr>
        <p:spPr>
          <a:xfrm>
            <a:off x="8815200" y="1695600"/>
            <a:ext cx="328800" cy="1752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8"/>
          <p:cNvSpPr txBox="1"/>
          <p:nvPr>
            <p:ph idx="12" type="sldNum"/>
          </p:nvPr>
        </p:nvSpPr>
        <p:spPr>
          <a:xfrm>
            <a:off x="8607781" y="2374951"/>
            <a:ext cx="548700" cy="393600"/>
          </a:xfrm>
          <a:prstGeom prst="rect">
            <a:avLst/>
          </a:prstGeom>
          <a:noFill/>
          <a:ln>
            <a:noFill/>
          </a:ln>
        </p:spPr>
        <p:txBody>
          <a:bodyPr anchorCtr="0" anchor="t" bIns="91425" lIns="91425" spcFirstLastPara="1" rIns="91425" wrap="square" tIns="91425">
            <a:noAutofit/>
          </a:bodyPr>
          <a:lstStyle>
            <a:lvl1pPr lvl="0" rtl="0" algn="r">
              <a:buNone/>
              <a:defRPr sz="1300">
                <a:solidFill>
                  <a:schemeClr val="lt1"/>
                </a:solidFill>
                <a:latin typeface="Roboto"/>
                <a:ea typeface="Roboto"/>
                <a:cs typeface="Roboto"/>
                <a:sym typeface="Roboto"/>
              </a:defRPr>
            </a:lvl1pPr>
            <a:lvl2pPr lvl="1" rtl="0" algn="r">
              <a:buNone/>
              <a:defRPr sz="1300">
                <a:solidFill>
                  <a:schemeClr val="lt1"/>
                </a:solidFill>
                <a:latin typeface="Roboto"/>
                <a:ea typeface="Roboto"/>
                <a:cs typeface="Roboto"/>
                <a:sym typeface="Roboto"/>
              </a:defRPr>
            </a:lvl2pPr>
            <a:lvl3pPr lvl="2" rtl="0" algn="r">
              <a:buNone/>
              <a:defRPr sz="1300">
                <a:solidFill>
                  <a:schemeClr val="lt1"/>
                </a:solidFill>
                <a:latin typeface="Roboto"/>
                <a:ea typeface="Roboto"/>
                <a:cs typeface="Roboto"/>
                <a:sym typeface="Roboto"/>
              </a:defRPr>
            </a:lvl3pPr>
            <a:lvl4pPr lvl="3" rtl="0" algn="r">
              <a:buNone/>
              <a:defRPr sz="1300">
                <a:solidFill>
                  <a:schemeClr val="lt1"/>
                </a:solidFill>
                <a:latin typeface="Roboto"/>
                <a:ea typeface="Roboto"/>
                <a:cs typeface="Roboto"/>
                <a:sym typeface="Roboto"/>
              </a:defRPr>
            </a:lvl4pPr>
            <a:lvl5pPr lvl="4" rtl="0" algn="r">
              <a:buNone/>
              <a:defRPr sz="1300">
                <a:solidFill>
                  <a:schemeClr val="lt1"/>
                </a:solidFill>
                <a:latin typeface="Roboto"/>
                <a:ea typeface="Roboto"/>
                <a:cs typeface="Roboto"/>
                <a:sym typeface="Roboto"/>
              </a:defRPr>
            </a:lvl5pPr>
            <a:lvl6pPr lvl="5" rtl="0" algn="r">
              <a:buNone/>
              <a:defRPr sz="1300">
                <a:solidFill>
                  <a:schemeClr val="lt1"/>
                </a:solidFill>
                <a:latin typeface="Roboto"/>
                <a:ea typeface="Roboto"/>
                <a:cs typeface="Roboto"/>
                <a:sym typeface="Roboto"/>
              </a:defRPr>
            </a:lvl6pPr>
            <a:lvl7pPr lvl="6" rtl="0" algn="r">
              <a:buNone/>
              <a:defRPr sz="1300">
                <a:solidFill>
                  <a:schemeClr val="lt1"/>
                </a:solidFill>
                <a:latin typeface="Roboto"/>
                <a:ea typeface="Roboto"/>
                <a:cs typeface="Roboto"/>
                <a:sym typeface="Roboto"/>
              </a:defRPr>
            </a:lvl7pPr>
            <a:lvl8pPr lvl="7" rtl="0" algn="r">
              <a:buNone/>
              <a:defRPr sz="1300">
                <a:solidFill>
                  <a:schemeClr val="lt1"/>
                </a:solidFill>
                <a:latin typeface="Roboto"/>
                <a:ea typeface="Roboto"/>
                <a:cs typeface="Roboto"/>
                <a:sym typeface="Roboto"/>
              </a:defRPr>
            </a:lvl8pPr>
            <a:lvl9pPr lvl="8" rtl="0" algn="r">
              <a:buNone/>
              <a:defRPr sz="13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0" name="Shape 50"/>
        <p:cNvGrpSpPr/>
        <p:nvPr/>
      </p:nvGrpSpPr>
      <p:grpSpPr>
        <a:xfrm>
          <a:off x="0" y="0"/>
          <a:ext cx="0" cy="0"/>
          <a:chOff x="0" y="0"/>
          <a:chExt cx="0" cy="0"/>
        </a:xfrm>
      </p:grpSpPr>
      <p:sp>
        <p:nvSpPr>
          <p:cNvPr id="51" name="Google Shape;51;p9"/>
          <p:cNvSpPr txBox="1"/>
          <p:nvPr>
            <p:ph idx="1" type="subTitle"/>
          </p:nvPr>
        </p:nvSpPr>
        <p:spPr>
          <a:xfrm>
            <a:off x="5041250" y="2571763"/>
            <a:ext cx="3389400" cy="819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52" name="Google Shape;52;p9"/>
          <p:cNvSpPr txBox="1"/>
          <p:nvPr>
            <p:ph type="title"/>
          </p:nvPr>
        </p:nvSpPr>
        <p:spPr>
          <a:xfrm>
            <a:off x="5041250" y="1804650"/>
            <a:ext cx="3389400" cy="862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600"/>
            </a:lvl1pPr>
            <a:lvl2pPr lvl="1" rtl="0">
              <a:spcBef>
                <a:spcPts val="0"/>
              </a:spcBef>
              <a:spcAft>
                <a:spcPts val="0"/>
              </a:spcAft>
              <a:buSzPts val="2800"/>
              <a:buFont typeface="Roboto Condensed"/>
              <a:buNone/>
              <a:defRPr>
                <a:latin typeface="Roboto Condensed"/>
                <a:ea typeface="Roboto Condensed"/>
                <a:cs typeface="Roboto Condensed"/>
                <a:sym typeface="Roboto Condensed"/>
              </a:defRPr>
            </a:lvl2pPr>
            <a:lvl3pPr lvl="2" rtl="0">
              <a:spcBef>
                <a:spcPts val="0"/>
              </a:spcBef>
              <a:spcAft>
                <a:spcPts val="0"/>
              </a:spcAft>
              <a:buSzPts val="2800"/>
              <a:buFont typeface="Roboto Condensed"/>
              <a:buNone/>
              <a:defRPr>
                <a:latin typeface="Roboto Condensed"/>
                <a:ea typeface="Roboto Condensed"/>
                <a:cs typeface="Roboto Condensed"/>
                <a:sym typeface="Roboto Condensed"/>
              </a:defRPr>
            </a:lvl3pPr>
            <a:lvl4pPr lvl="3" rtl="0">
              <a:spcBef>
                <a:spcPts val="0"/>
              </a:spcBef>
              <a:spcAft>
                <a:spcPts val="0"/>
              </a:spcAft>
              <a:buSzPts val="2800"/>
              <a:buFont typeface="Roboto Condensed"/>
              <a:buNone/>
              <a:defRPr>
                <a:latin typeface="Roboto Condensed"/>
                <a:ea typeface="Roboto Condensed"/>
                <a:cs typeface="Roboto Condensed"/>
                <a:sym typeface="Roboto Condensed"/>
              </a:defRPr>
            </a:lvl4pPr>
            <a:lvl5pPr lvl="4" rtl="0">
              <a:spcBef>
                <a:spcPts val="0"/>
              </a:spcBef>
              <a:spcAft>
                <a:spcPts val="0"/>
              </a:spcAft>
              <a:buSzPts val="2800"/>
              <a:buFont typeface="Roboto Condensed"/>
              <a:buNone/>
              <a:defRPr>
                <a:latin typeface="Roboto Condensed"/>
                <a:ea typeface="Roboto Condensed"/>
                <a:cs typeface="Roboto Condensed"/>
                <a:sym typeface="Roboto Condensed"/>
              </a:defRPr>
            </a:lvl5pPr>
            <a:lvl6pPr lvl="5" rtl="0">
              <a:spcBef>
                <a:spcPts val="0"/>
              </a:spcBef>
              <a:spcAft>
                <a:spcPts val="0"/>
              </a:spcAft>
              <a:buSzPts val="2800"/>
              <a:buFont typeface="Roboto Condensed"/>
              <a:buNone/>
              <a:defRPr>
                <a:latin typeface="Roboto Condensed"/>
                <a:ea typeface="Roboto Condensed"/>
                <a:cs typeface="Roboto Condensed"/>
                <a:sym typeface="Roboto Condensed"/>
              </a:defRPr>
            </a:lvl6pPr>
            <a:lvl7pPr lvl="6" rtl="0">
              <a:spcBef>
                <a:spcPts val="0"/>
              </a:spcBef>
              <a:spcAft>
                <a:spcPts val="0"/>
              </a:spcAft>
              <a:buSzPts val="2800"/>
              <a:buFont typeface="Roboto Condensed"/>
              <a:buNone/>
              <a:defRPr>
                <a:latin typeface="Roboto Condensed"/>
                <a:ea typeface="Roboto Condensed"/>
                <a:cs typeface="Roboto Condensed"/>
                <a:sym typeface="Roboto Condensed"/>
              </a:defRPr>
            </a:lvl7pPr>
            <a:lvl8pPr lvl="7" rtl="0">
              <a:spcBef>
                <a:spcPts val="0"/>
              </a:spcBef>
              <a:spcAft>
                <a:spcPts val="0"/>
              </a:spcAft>
              <a:buSzPts val="2800"/>
              <a:buFont typeface="Roboto Condensed"/>
              <a:buNone/>
              <a:defRPr>
                <a:latin typeface="Roboto Condensed"/>
                <a:ea typeface="Roboto Condensed"/>
                <a:cs typeface="Roboto Condensed"/>
                <a:sym typeface="Roboto Condensed"/>
              </a:defRPr>
            </a:lvl8pPr>
            <a:lvl9pPr lvl="8" rtl="0">
              <a:spcBef>
                <a:spcPts val="0"/>
              </a:spcBef>
              <a:spcAft>
                <a:spcPts val="0"/>
              </a:spcAft>
              <a:buSzPts val="2800"/>
              <a:buFont typeface="Roboto Condensed"/>
              <a:buNone/>
              <a:defRPr>
                <a:latin typeface="Roboto Condensed"/>
                <a:ea typeface="Roboto Condensed"/>
                <a:cs typeface="Roboto Condensed"/>
                <a:sym typeface="Roboto Condensed"/>
              </a:defRPr>
            </a:lvl9pPr>
          </a:lstStyle>
          <a:p/>
        </p:txBody>
      </p:sp>
      <p:sp>
        <p:nvSpPr>
          <p:cNvPr id="53" name="Google Shape;53;p9"/>
          <p:cNvSpPr/>
          <p:nvPr/>
        </p:nvSpPr>
        <p:spPr>
          <a:xfrm>
            <a:off x="8815200" y="1695600"/>
            <a:ext cx="328800" cy="1752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9"/>
          <p:cNvSpPr txBox="1"/>
          <p:nvPr>
            <p:ph idx="12" type="sldNum"/>
          </p:nvPr>
        </p:nvSpPr>
        <p:spPr>
          <a:xfrm>
            <a:off x="8607781" y="2374951"/>
            <a:ext cx="548700" cy="393600"/>
          </a:xfrm>
          <a:prstGeom prst="rect">
            <a:avLst/>
          </a:prstGeom>
          <a:noFill/>
          <a:ln>
            <a:noFill/>
          </a:ln>
        </p:spPr>
        <p:txBody>
          <a:bodyPr anchorCtr="0" anchor="t" bIns="91425" lIns="91425" spcFirstLastPara="1" rIns="91425" wrap="square" tIns="91425">
            <a:noAutofit/>
          </a:bodyPr>
          <a:lstStyle>
            <a:lvl1pPr lvl="0" rtl="0" algn="r">
              <a:buNone/>
              <a:defRPr sz="1300">
                <a:solidFill>
                  <a:schemeClr val="lt1"/>
                </a:solidFill>
                <a:latin typeface="Roboto"/>
                <a:ea typeface="Roboto"/>
                <a:cs typeface="Roboto"/>
                <a:sym typeface="Roboto"/>
              </a:defRPr>
            </a:lvl1pPr>
            <a:lvl2pPr lvl="1" rtl="0" algn="r">
              <a:buNone/>
              <a:defRPr sz="1300">
                <a:solidFill>
                  <a:schemeClr val="lt1"/>
                </a:solidFill>
                <a:latin typeface="Roboto"/>
                <a:ea typeface="Roboto"/>
                <a:cs typeface="Roboto"/>
                <a:sym typeface="Roboto"/>
              </a:defRPr>
            </a:lvl2pPr>
            <a:lvl3pPr lvl="2" rtl="0" algn="r">
              <a:buNone/>
              <a:defRPr sz="1300">
                <a:solidFill>
                  <a:schemeClr val="lt1"/>
                </a:solidFill>
                <a:latin typeface="Roboto"/>
                <a:ea typeface="Roboto"/>
                <a:cs typeface="Roboto"/>
                <a:sym typeface="Roboto"/>
              </a:defRPr>
            </a:lvl3pPr>
            <a:lvl4pPr lvl="3" rtl="0" algn="r">
              <a:buNone/>
              <a:defRPr sz="1300">
                <a:solidFill>
                  <a:schemeClr val="lt1"/>
                </a:solidFill>
                <a:latin typeface="Roboto"/>
                <a:ea typeface="Roboto"/>
                <a:cs typeface="Roboto"/>
                <a:sym typeface="Roboto"/>
              </a:defRPr>
            </a:lvl4pPr>
            <a:lvl5pPr lvl="4" rtl="0" algn="r">
              <a:buNone/>
              <a:defRPr sz="1300">
                <a:solidFill>
                  <a:schemeClr val="lt1"/>
                </a:solidFill>
                <a:latin typeface="Roboto"/>
                <a:ea typeface="Roboto"/>
                <a:cs typeface="Roboto"/>
                <a:sym typeface="Roboto"/>
              </a:defRPr>
            </a:lvl5pPr>
            <a:lvl6pPr lvl="5" rtl="0" algn="r">
              <a:buNone/>
              <a:defRPr sz="1300">
                <a:solidFill>
                  <a:schemeClr val="lt1"/>
                </a:solidFill>
                <a:latin typeface="Roboto"/>
                <a:ea typeface="Roboto"/>
                <a:cs typeface="Roboto"/>
                <a:sym typeface="Roboto"/>
              </a:defRPr>
            </a:lvl6pPr>
            <a:lvl7pPr lvl="6" rtl="0" algn="r">
              <a:buNone/>
              <a:defRPr sz="1300">
                <a:solidFill>
                  <a:schemeClr val="lt1"/>
                </a:solidFill>
                <a:latin typeface="Roboto"/>
                <a:ea typeface="Roboto"/>
                <a:cs typeface="Roboto"/>
                <a:sym typeface="Roboto"/>
              </a:defRPr>
            </a:lvl7pPr>
            <a:lvl8pPr lvl="7" rtl="0" algn="r">
              <a:buNone/>
              <a:defRPr sz="1300">
                <a:solidFill>
                  <a:schemeClr val="lt1"/>
                </a:solidFill>
                <a:latin typeface="Roboto"/>
                <a:ea typeface="Roboto"/>
                <a:cs typeface="Roboto"/>
                <a:sym typeface="Roboto"/>
              </a:defRPr>
            </a:lvl8pPr>
            <a:lvl9pPr lvl="8" rtl="0" algn="r">
              <a:buNone/>
              <a:defRPr sz="13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sp>
        <p:nvSpPr>
          <p:cNvPr id="56" name="Google Shape;56;p10"/>
          <p:cNvSpPr txBox="1"/>
          <p:nvPr>
            <p:ph idx="1" type="body"/>
          </p:nvPr>
        </p:nvSpPr>
        <p:spPr>
          <a:xfrm>
            <a:off x="622625" y="2320875"/>
            <a:ext cx="3644700" cy="553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000"/>
              <a:buNone/>
              <a:defRPr b="1" sz="3500">
                <a:latin typeface="Playfair Display"/>
                <a:ea typeface="Playfair Display"/>
                <a:cs typeface="Playfair Display"/>
                <a:sym typeface="Playfair Display"/>
              </a:defRPr>
            </a:lvl1pPr>
          </a:lstStyle>
          <a:p/>
        </p:txBody>
      </p:sp>
      <p:sp>
        <p:nvSpPr>
          <p:cNvPr id="57" name="Google Shape;57;p10"/>
          <p:cNvSpPr/>
          <p:nvPr/>
        </p:nvSpPr>
        <p:spPr>
          <a:xfrm>
            <a:off x="8815200" y="1695600"/>
            <a:ext cx="328800" cy="1752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0"/>
          <p:cNvSpPr txBox="1"/>
          <p:nvPr>
            <p:ph idx="12" type="sldNum"/>
          </p:nvPr>
        </p:nvSpPr>
        <p:spPr>
          <a:xfrm>
            <a:off x="8607781" y="2374951"/>
            <a:ext cx="548700" cy="393600"/>
          </a:xfrm>
          <a:prstGeom prst="rect">
            <a:avLst/>
          </a:prstGeom>
          <a:noFill/>
          <a:ln>
            <a:noFill/>
          </a:ln>
        </p:spPr>
        <p:txBody>
          <a:bodyPr anchorCtr="0" anchor="t" bIns="91425" lIns="91425" spcFirstLastPara="1" rIns="91425" wrap="square" tIns="91425">
            <a:noAutofit/>
          </a:bodyPr>
          <a:lstStyle>
            <a:lvl1pPr lvl="0" rtl="0" algn="r">
              <a:buNone/>
              <a:defRPr sz="1300">
                <a:solidFill>
                  <a:schemeClr val="lt1"/>
                </a:solidFill>
                <a:latin typeface="Roboto"/>
                <a:ea typeface="Roboto"/>
                <a:cs typeface="Roboto"/>
                <a:sym typeface="Roboto"/>
              </a:defRPr>
            </a:lvl1pPr>
            <a:lvl2pPr lvl="1" rtl="0" algn="r">
              <a:buNone/>
              <a:defRPr sz="1300">
                <a:solidFill>
                  <a:schemeClr val="lt1"/>
                </a:solidFill>
                <a:latin typeface="Roboto"/>
                <a:ea typeface="Roboto"/>
                <a:cs typeface="Roboto"/>
                <a:sym typeface="Roboto"/>
              </a:defRPr>
            </a:lvl2pPr>
            <a:lvl3pPr lvl="2" rtl="0" algn="r">
              <a:buNone/>
              <a:defRPr sz="1300">
                <a:solidFill>
                  <a:schemeClr val="lt1"/>
                </a:solidFill>
                <a:latin typeface="Roboto"/>
                <a:ea typeface="Roboto"/>
                <a:cs typeface="Roboto"/>
                <a:sym typeface="Roboto"/>
              </a:defRPr>
            </a:lvl3pPr>
            <a:lvl4pPr lvl="3" rtl="0" algn="r">
              <a:buNone/>
              <a:defRPr sz="1300">
                <a:solidFill>
                  <a:schemeClr val="lt1"/>
                </a:solidFill>
                <a:latin typeface="Roboto"/>
                <a:ea typeface="Roboto"/>
                <a:cs typeface="Roboto"/>
                <a:sym typeface="Roboto"/>
              </a:defRPr>
            </a:lvl4pPr>
            <a:lvl5pPr lvl="4" rtl="0" algn="r">
              <a:buNone/>
              <a:defRPr sz="1300">
                <a:solidFill>
                  <a:schemeClr val="lt1"/>
                </a:solidFill>
                <a:latin typeface="Roboto"/>
                <a:ea typeface="Roboto"/>
                <a:cs typeface="Roboto"/>
                <a:sym typeface="Roboto"/>
              </a:defRPr>
            </a:lvl5pPr>
            <a:lvl6pPr lvl="5" rtl="0" algn="r">
              <a:buNone/>
              <a:defRPr sz="1300">
                <a:solidFill>
                  <a:schemeClr val="lt1"/>
                </a:solidFill>
                <a:latin typeface="Roboto"/>
                <a:ea typeface="Roboto"/>
                <a:cs typeface="Roboto"/>
                <a:sym typeface="Roboto"/>
              </a:defRPr>
            </a:lvl6pPr>
            <a:lvl7pPr lvl="6" rtl="0" algn="r">
              <a:buNone/>
              <a:defRPr sz="1300">
                <a:solidFill>
                  <a:schemeClr val="lt1"/>
                </a:solidFill>
                <a:latin typeface="Roboto"/>
                <a:ea typeface="Roboto"/>
                <a:cs typeface="Roboto"/>
                <a:sym typeface="Roboto"/>
              </a:defRPr>
            </a:lvl7pPr>
            <a:lvl8pPr lvl="7" rtl="0" algn="r">
              <a:buNone/>
              <a:defRPr sz="1300">
                <a:solidFill>
                  <a:schemeClr val="lt1"/>
                </a:solidFill>
                <a:latin typeface="Roboto"/>
                <a:ea typeface="Roboto"/>
                <a:cs typeface="Roboto"/>
                <a:sym typeface="Roboto"/>
              </a:defRPr>
            </a:lvl8pPr>
            <a:lvl9pPr lvl="8" rtl="0" algn="r">
              <a:buNone/>
              <a:defRPr sz="13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theme" Target="../theme/theme1.xml"/><Relationship Id="rId25" Type="http://schemas.openxmlformats.org/officeDocument/2006/relationships/slideLayout" Target="../slideLayouts/slideLayout25.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539500"/>
            <a:ext cx="7717500" cy="4782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Playfair Display"/>
              <a:buNone/>
              <a:defRPr b="1" sz="28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2800"/>
              <a:buFont typeface="Proxima Nova"/>
              <a:buNone/>
              <a:defRPr b="1"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b="1"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b="1"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b="1"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b="1"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b="1"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b="1"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b="1"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713225" y="1152475"/>
            <a:ext cx="7717500" cy="3447000"/>
          </a:xfrm>
          <a:prstGeom prst="rect">
            <a:avLst/>
          </a:prstGeom>
          <a:noFill/>
          <a:ln>
            <a:noFill/>
          </a:ln>
        </p:spPr>
        <p:txBody>
          <a:bodyPr anchorCtr="0" anchor="t" bIns="91425" lIns="91425" spcFirstLastPara="1" rIns="91425" wrap="square" tIns="91425">
            <a:noAutofit/>
          </a:bodyPr>
          <a:lstStyle>
            <a:lvl1pPr indent="-342900" lvl="0" marL="457200">
              <a:lnSpc>
                <a:spcPct val="100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00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8.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5.png"/><Relationship Id="rId5"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www.indigo9digital.com/blog/how-nike-is-turning-your-smart-phone-into-a-digital-shopping-assistant" TargetMode="External"/><Relationship Id="rId4" Type="http://schemas.openxmlformats.org/officeDocument/2006/relationships/hyperlink" Target="https://qz.com/quartzy/1655111/nikes-snkrs-app-is-fueling-its-digital-business/"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7"/>
          <p:cNvSpPr txBox="1"/>
          <p:nvPr>
            <p:ph type="ctrTitle"/>
          </p:nvPr>
        </p:nvSpPr>
        <p:spPr>
          <a:xfrm>
            <a:off x="4434400" y="1051350"/>
            <a:ext cx="4502100" cy="205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Predicting Sneakers</a:t>
            </a:r>
            <a:endParaRPr/>
          </a:p>
        </p:txBody>
      </p:sp>
      <p:sp>
        <p:nvSpPr>
          <p:cNvPr id="201" name="Google Shape;201;p27"/>
          <p:cNvSpPr txBox="1"/>
          <p:nvPr>
            <p:ph idx="1" type="subTitle"/>
          </p:nvPr>
        </p:nvSpPr>
        <p:spPr>
          <a:xfrm>
            <a:off x="4434400" y="3103950"/>
            <a:ext cx="3794100" cy="92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lt2"/>
                </a:solidFill>
              </a:rPr>
              <a:t>Using Machine Learning and Twitter Data to Predict Successful Sneaker Launches</a:t>
            </a:r>
            <a:endParaRPr>
              <a:solidFill>
                <a:schemeClr val="lt2"/>
              </a:solidFill>
            </a:endParaRPr>
          </a:p>
        </p:txBody>
      </p:sp>
      <p:pic>
        <p:nvPicPr>
          <p:cNvPr id="202" name="Google Shape;202;p27"/>
          <p:cNvPicPr preferRelativeResize="0"/>
          <p:nvPr/>
        </p:nvPicPr>
        <p:blipFill rotWithShape="1">
          <a:blip r:embed="rId3">
            <a:alphaModFix/>
          </a:blip>
          <a:srcRect b="3825" l="2917" r="2653" t="6165"/>
          <a:stretch/>
        </p:blipFill>
        <p:spPr>
          <a:xfrm rot="523263">
            <a:off x="1117376" y="1744466"/>
            <a:ext cx="2739096" cy="1654566"/>
          </a:xfrm>
          <a:prstGeom prst="rect">
            <a:avLst/>
          </a:prstGeom>
          <a:noFill/>
          <a:ln>
            <a:noFill/>
          </a:ln>
        </p:spPr>
      </p:pic>
      <p:sp>
        <p:nvSpPr>
          <p:cNvPr id="203" name="Google Shape;203;p27"/>
          <p:cNvSpPr txBox="1"/>
          <p:nvPr/>
        </p:nvSpPr>
        <p:spPr>
          <a:xfrm>
            <a:off x="4434400" y="4275675"/>
            <a:ext cx="1062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By Team 1</a:t>
            </a:r>
            <a:endParaRPr>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pic>
        <p:nvPicPr>
          <p:cNvPr id="208" name="Google Shape;208;p28"/>
          <p:cNvPicPr preferRelativeResize="0"/>
          <p:nvPr/>
        </p:nvPicPr>
        <p:blipFill>
          <a:blip r:embed="rId3">
            <a:alphaModFix/>
          </a:blip>
          <a:stretch>
            <a:fillRect/>
          </a:stretch>
        </p:blipFill>
        <p:spPr>
          <a:xfrm>
            <a:off x="572822" y="1268050"/>
            <a:ext cx="3099999" cy="2061500"/>
          </a:xfrm>
          <a:prstGeom prst="rect">
            <a:avLst/>
          </a:prstGeom>
          <a:noFill/>
          <a:ln>
            <a:noFill/>
          </a:ln>
        </p:spPr>
      </p:pic>
      <p:sp>
        <p:nvSpPr>
          <p:cNvPr id="209" name="Google Shape;209;p28"/>
          <p:cNvSpPr txBox="1"/>
          <p:nvPr/>
        </p:nvSpPr>
        <p:spPr>
          <a:xfrm>
            <a:off x="4228025" y="2242500"/>
            <a:ext cx="6468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6000">
                <a:solidFill>
                  <a:schemeClr val="dk2"/>
                </a:solidFill>
                <a:latin typeface="Roboto"/>
                <a:ea typeface="Roboto"/>
                <a:cs typeface="Roboto"/>
                <a:sym typeface="Roboto"/>
              </a:rPr>
              <a:t>&amp;</a:t>
            </a:r>
            <a:endParaRPr sz="6000">
              <a:solidFill>
                <a:schemeClr val="dk2"/>
              </a:solidFill>
              <a:latin typeface="Roboto"/>
              <a:ea typeface="Roboto"/>
              <a:cs typeface="Roboto"/>
              <a:sym typeface="Roboto"/>
            </a:endParaRPr>
          </a:p>
        </p:txBody>
      </p:sp>
      <p:pic>
        <p:nvPicPr>
          <p:cNvPr id="210" name="Google Shape;210;p28"/>
          <p:cNvPicPr preferRelativeResize="0"/>
          <p:nvPr/>
        </p:nvPicPr>
        <p:blipFill>
          <a:blip r:embed="rId4">
            <a:alphaModFix/>
          </a:blip>
          <a:stretch>
            <a:fillRect/>
          </a:stretch>
        </p:blipFill>
        <p:spPr>
          <a:xfrm>
            <a:off x="5239500" y="1992951"/>
            <a:ext cx="3555250" cy="16073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9"/>
          <p:cNvSpPr txBox="1"/>
          <p:nvPr>
            <p:ph type="title"/>
          </p:nvPr>
        </p:nvSpPr>
        <p:spPr>
          <a:xfrm>
            <a:off x="456025" y="412225"/>
            <a:ext cx="8515800" cy="478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Predicting</a:t>
            </a:r>
            <a:r>
              <a:rPr lang="en"/>
              <a:t> the Most Profitable Releases</a:t>
            </a:r>
            <a:endParaRPr/>
          </a:p>
        </p:txBody>
      </p:sp>
      <p:sp>
        <p:nvSpPr>
          <p:cNvPr id="216" name="Google Shape;216;p29"/>
          <p:cNvSpPr txBox="1"/>
          <p:nvPr>
            <p:ph idx="12" type="sldNum"/>
          </p:nvPr>
        </p:nvSpPr>
        <p:spPr>
          <a:xfrm>
            <a:off x="8607781" y="23749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17" name="Google Shape;217;p29"/>
          <p:cNvPicPr preferRelativeResize="0"/>
          <p:nvPr/>
        </p:nvPicPr>
        <p:blipFill rotWithShape="1">
          <a:blip r:embed="rId3">
            <a:alphaModFix/>
          </a:blip>
          <a:srcRect b="0" l="14795" r="15250" t="0"/>
          <a:stretch/>
        </p:blipFill>
        <p:spPr>
          <a:xfrm>
            <a:off x="1451675" y="1946338"/>
            <a:ext cx="1562475" cy="1250825"/>
          </a:xfrm>
          <a:prstGeom prst="rect">
            <a:avLst/>
          </a:prstGeom>
          <a:noFill/>
          <a:ln>
            <a:noFill/>
          </a:ln>
        </p:spPr>
      </p:pic>
      <p:cxnSp>
        <p:nvCxnSpPr>
          <p:cNvPr id="218" name="Google Shape;218;p29"/>
          <p:cNvCxnSpPr/>
          <p:nvPr/>
        </p:nvCxnSpPr>
        <p:spPr>
          <a:xfrm>
            <a:off x="3951300" y="2570550"/>
            <a:ext cx="1241400" cy="2400"/>
          </a:xfrm>
          <a:prstGeom prst="straightConnector1">
            <a:avLst/>
          </a:prstGeom>
          <a:noFill/>
          <a:ln cap="flat" cmpd="sng" w="38100">
            <a:solidFill>
              <a:schemeClr val="lt2"/>
            </a:solidFill>
            <a:prstDash val="solid"/>
            <a:round/>
            <a:headEnd len="med" w="med" type="none"/>
            <a:tailEnd len="med" w="med" type="triangle"/>
          </a:ln>
        </p:spPr>
      </p:cxnSp>
      <p:pic>
        <p:nvPicPr>
          <p:cNvPr id="219" name="Google Shape;219;p29"/>
          <p:cNvPicPr preferRelativeResize="0"/>
          <p:nvPr/>
        </p:nvPicPr>
        <p:blipFill>
          <a:blip r:embed="rId4">
            <a:alphaModFix/>
          </a:blip>
          <a:stretch>
            <a:fillRect/>
          </a:stretch>
        </p:blipFill>
        <p:spPr>
          <a:xfrm>
            <a:off x="5561113" y="1711575"/>
            <a:ext cx="2678225" cy="17203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0"/>
          <p:cNvSpPr txBox="1"/>
          <p:nvPr>
            <p:ph idx="12" type="sldNum"/>
          </p:nvPr>
        </p:nvSpPr>
        <p:spPr>
          <a:xfrm>
            <a:off x="8607781" y="23749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25" name="Google Shape;225;p30"/>
          <p:cNvSpPr txBox="1"/>
          <p:nvPr>
            <p:ph type="title"/>
          </p:nvPr>
        </p:nvSpPr>
        <p:spPr>
          <a:xfrm>
            <a:off x="456025" y="412225"/>
            <a:ext cx="8515800" cy="478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Predicting the Most Profitable Releases</a:t>
            </a:r>
            <a:endParaRPr/>
          </a:p>
        </p:txBody>
      </p:sp>
      <p:pic>
        <p:nvPicPr>
          <p:cNvPr id="226" name="Google Shape;226;p30"/>
          <p:cNvPicPr preferRelativeResize="0"/>
          <p:nvPr/>
        </p:nvPicPr>
        <p:blipFill>
          <a:blip r:embed="rId3">
            <a:alphaModFix/>
          </a:blip>
          <a:stretch>
            <a:fillRect/>
          </a:stretch>
        </p:blipFill>
        <p:spPr>
          <a:xfrm>
            <a:off x="4827488" y="2768550"/>
            <a:ext cx="2543175" cy="647700"/>
          </a:xfrm>
          <a:prstGeom prst="rect">
            <a:avLst/>
          </a:prstGeom>
          <a:noFill/>
          <a:ln>
            <a:noFill/>
          </a:ln>
        </p:spPr>
      </p:pic>
      <p:pic>
        <p:nvPicPr>
          <p:cNvPr id="227" name="Google Shape;227;p30"/>
          <p:cNvPicPr preferRelativeResize="0"/>
          <p:nvPr/>
        </p:nvPicPr>
        <p:blipFill rotWithShape="1">
          <a:blip r:embed="rId4">
            <a:alphaModFix/>
          </a:blip>
          <a:srcRect b="24789" l="0" r="0" t="0"/>
          <a:stretch/>
        </p:blipFill>
        <p:spPr>
          <a:xfrm>
            <a:off x="456025" y="1376088"/>
            <a:ext cx="2791450" cy="2391325"/>
          </a:xfrm>
          <a:prstGeom prst="rect">
            <a:avLst/>
          </a:prstGeom>
          <a:noFill/>
          <a:ln>
            <a:noFill/>
          </a:ln>
        </p:spPr>
      </p:pic>
      <p:pic>
        <p:nvPicPr>
          <p:cNvPr id="228" name="Google Shape;228;p30"/>
          <p:cNvPicPr preferRelativeResize="0"/>
          <p:nvPr/>
        </p:nvPicPr>
        <p:blipFill>
          <a:blip r:embed="rId5">
            <a:alphaModFix/>
          </a:blip>
          <a:stretch>
            <a:fillRect/>
          </a:stretch>
        </p:blipFill>
        <p:spPr>
          <a:xfrm>
            <a:off x="3870550" y="1298350"/>
            <a:ext cx="4457081" cy="116512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1"/>
          <p:cNvSpPr txBox="1"/>
          <p:nvPr>
            <p:ph type="title"/>
          </p:nvPr>
        </p:nvSpPr>
        <p:spPr>
          <a:xfrm>
            <a:off x="713250" y="539500"/>
            <a:ext cx="7717500" cy="478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You Don’t Want To Miss Out</a:t>
            </a:r>
            <a:endParaRPr/>
          </a:p>
        </p:txBody>
      </p:sp>
      <p:sp>
        <p:nvSpPr>
          <p:cNvPr id="234" name="Google Shape;234;p31"/>
          <p:cNvSpPr txBox="1"/>
          <p:nvPr>
            <p:ph idx="1" type="body"/>
          </p:nvPr>
        </p:nvSpPr>
        <p:spPr>
          <a:xfrm>
            <a:off x="713250" y="1017697"/>
            <a:ext cx="7717500" cy="3447000"/>
          </a:xfrm>
          <a:prstGeom prst="rect">
            <a:avLst/>
          </a:prstGeom>
        </p:spPr>
        <p:txBody>
          <a:bodyPr anchorCtr="0" anchor="ctr" bIns="91425" lIns="91425" spcFirstLastPara="1" rIns="91425" wrap="square" tIns="91425">
            <a:noAutofit/>
          </a:bodyPr>
          <a:lstStyle/>
          <a:p>
            <a:pPr indent="0" lvl="0" marL="457200" rtl="0" algn="ctr">
              <a:lnSpc>
                <a:spcPct val="150000"/>
              </a:lnSpc>
              <a:spcBef>
                <a:spcPts val="0"/>
              </a:spcBef>
              <a:spcAft>
                <a:spcPts val="0"/>
              </a:spcAft>
              <a:buNone/>
            </a:pPr>
            <a:r>
              <a:rPr lang="en" sz="3000"/>
              <a:t>Low-Operating Costs </a:t>
            </a:r>
            <a:endParaRPr sz="3000"/>
          </a:p>
          <a:p>
            <a:pPr indent="0" lvl="0" marL="457200" rtl="0" algn="ctr">
              <a:lnSpc>
                <a:spcPct val="150000"/>
              </a:lnSpc>
              <a:spcBef>
                <a:spcPts val="0"/>
              </a:spcBef>
              <a:spcAft>
                <a:spcPts val="0"/>
              </a:spcAft>
              <a:buNone/>
            </a:pPr>
            <a:r>
              <a:rPr lang="en" sz="3000"/>
              <a:t>No Notable Competition</a:t>
            </a:r>
            <a:endParaRPr sz="3000"/>
          </a:p>
          <a:p>
            <a:pPr indent="0" lvl="0" marL="457200" rtl="0" algn="ctr">
              <a:lnSpc>
                <a:spcPct val="150000"/>
              </a:lnSpc>
              <a:spcBef>
                <a:spcPts val="0"/>
              </a:spcBef>
              <a:spcAft>
                <a:spcPts val="0"/>
              </a:spcAft>
              <a:buNone/>
            </a:pPr>
            <a:r>
              <a:rPr lang="en" sz="3000"/>
              <a:t>An Emerging Market</a:t>
            </a:r>
            <a:endParaRPr sz="3000"/>
          </a:p>
          <a:p>
            <a:pPr indent="0" lvl="0" marL="0" rtl="0" algn="ctr">
              <a:spcBef>
                <a:spcPts val="0"/>
              </a:spcBef>
              <a:spcAft>
                <a:spcPts val="0"/>
              </a:spcAft>
              <a:buNone/>
            </a:pPr>
            <a:r>
              <a:t/>
            </a:r>
            <a:endParaRPr sz="3000"/>
          </a:p>
          <a:p>
            <a:pPr indent="0" lvl="0" marL="0" rtl="0" algn="ctr">
              <a:spcBef>
                <a:spcPts val="0"/>
              </a:spcBef>
              <a:spcAft>
                <a:spcPts val="0"/>
              </a:spcAft>
              <a:buNone/>
            </a:pPr>
            <a:r>
              <a:rPr lang="en" sz="3000"/>
              <a:t>$30,000 stake at 12% of our company!</a:t>
            </a:r>
            <a:endParaRPr sz="3000"/>
          </a:p>
        </p:txBody>
      </p:sp>
      <p:sp>
        <p:nvSpPr>
          <p:cNvPr id="235" name="Google Shape;235;p31"/>
          <p:cNvSpPr txBox="1"/>
          <p:nvPr>
            <p:ph idx="12" type="sldNum"/>
          </p:nvPr>
        </p:nvSpPr>
        <p:spPr>
          <a:xfrm>
            <a:off x="8607781" y="23749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2"/>
          <p:cNvSpPr txBox="1"/>
          <p:nvPr>
            <p:ph type="title"/>
          </p:nvPr>
        </p:nvSpPr>
        <p:spPr>
          <a:xfrm>
            <a:off x="713225" y="539500"/>
            <a:ext cx="7717500" cy="47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Credits</a:t>
            </a:r>
            <a:endParaRPr/>
          </a:p>
        </p:txBody>
      </p:sp>
      <p:sp>
        <p:nvSpPr>
          <p:cNvPr id="241" name="Google Shape;241;p32"/>
          <p:cNvSpPr txBox="1"/>
          <p:nvPr>
            <p:ph idx="1" type="body"/>
          </p:nvPr>
        </p:nvSpPr>
        <p:spPr>
          <a:xfrm>
            <a:off x="713250" y="1803148"/>
            <a:ext cx="7717500" cy="15372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lang="en" u="sng">
                <a:solidFill>
                  <a:schemeClr val="hlink"/>
                </a:solidFill>
                <a:hlinkClick r:id="rId3"/>
              </a:rPr>
              <a:t>https://www.indigo9digital.com/blog/how-nike-is-turning-your-smart-phone-into-a-digital-shopping-assistant</a:t>
            </a:r>
            <a:endParaRPr/>
          </a:p>
          <a:p>
            <a:pPr indent="0" lvl="0" marL="0" rtl="0" algn="l">
              <a:lnSpc>
                <a:spcPct val="200000"/>
              </a:lnSpc>
              <a:spcBef>
                <a:spcPts val="0"/>
              </a:spcBef>
              <a:spcAft>
                <a:spcPts val="0"/>
              </a:spcAft>
              <a:buNone/>
            </a:pPr>
            <a:r>
              <a:t/>
            </a:r>
            <a:endParaRPr/>
          </a:p>
          <a:p>
            <a:pPr indent="0" lvl="0" marL="0" rtl="0" algn="l">
              <a:lnSpc>
                <a:spcPct val="200000"/>
              </a:lnSpc>
              <a:spcBef>
                <a:spcPts val="0"/>
              </a:spcBef>
              <a:spcAft>
                <a:spcPts val="0"/>
              </a:spcAft>
              <a:buNone/>
            </a:pPr>
            <a:r>
              <a:rPr lang="en" u="sng">
                <a:solidFill>
                  <a:schemeClr val="hlink"/>
                </a:solidFill>
                <a:hlinkClick r:id="rId4"/>
              </a:rPr>
              <a:t>https://qz.com/quartzy/1655111/nikes-snkrs-app-is-fueling-its-digital-business/</a:t>
            </a:r>
            <a:endParaRPr/>
          </a:p>
          <a:p>
            <a:pPr indent="0" lvl="0" marL="0" rtl="0" algn="l">
              <a:spcBef>
                <a:spcPts val="0"/>
              </a:spcBef>
              <a:spcAft>
                <a:spcPts val="0"/>
              </a:spcAft>
              <a:buNone/>
            </a:pPr>
            <a:r>
              <a:t/>
            </a:r>
            <a:endParaRPr/>
          </a:p>
        </p:txBody>
      </p:sp>
      <p:sp>
        <p:nvSpPr>
          <p:cNvPr id="242" name="Google Shape;242;p32"/>
          <p:cNvSpPr txBox="1"/>
          <p:nvPr>
            <p:ph idx="12" type="sldNum"/>
          </p:nvPr>
        </p:nvSpPr>
        <p:spPr>
          <a:xfrm>
            <a:off x="8607781" y="23749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Vacom Pitch Deck by Slidesgo">
  <a:themeElements>
    <a:clrScheme name="Simple Light">
      <a:dk1>
        <a:srgbClr val="000000"/>
      </a:dk1>
      <a:lt1>
        <a:srgbClr val="FFFFFF"/>
      </a:lt1>
      <a:dk2>
        <a:srgbClr val="C4C2B6"/>
      </a:dk2>
      <a:lt2>
        <a:srgbClr val="EE5C0A"/>
      </a:lt2>
      <a:accent1>
        <a:srgbClr val="000000"/>
      </a:accent1>
      <a:accent2>
        <a:srgbClr val="FFFFFF"/>
      </a:accent2>
      <a:accent3>
        <a:srgbClr val="C4C2B6"/>
      </a:accent3>
      <a:accent4>
        <a:srgbClr val="EE5C0A"/>
      </a:accent4>
      <a:accent5>
        <a:srgbClr val="000000"/>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