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86f5f3c7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86f5f3c7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86f5f3c7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86f5f3c7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86f5f3c7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b86f5f3c7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86f5f3c7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86f5f3c7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86f5f3c7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86f5f3c7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86f5f3c7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b86f5f3c7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ython.readthedocs.io/en/latest/#" TargetMode="External"/><Relationship Id="rId4" Type="http://schemas.openxmlformats.org/officeDocument/2006/relationships/hyperlink" Target="https://cython.org/#about" TargetMode="External"/><Relationship Id="rId5" Type="http://schemas.openxmlformats.org/officeDocument/2006/relationships/hyperlink" Target="https://documentation.help/Cython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Tamanna Haider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Roualdes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- MATH 385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What is Cython?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a compiler and a language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Language is an extension of Python that allows putting C types on variables and calling of C functions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Optimising static compiler that works for both Cython and Python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Tries to minimize or maximize some attributes of a program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First appeared in 2007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Benefits of Cython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“Python at the speed of C”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Allows for use of C libraries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 use your own structs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Runtime checks for C problems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Memory management in both Python and C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Drawbacks </a:t>
            </a: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of Cython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Can’t turn all Python code into C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Can’t translate completely into C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Fastest when it is only C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Relatively new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Cython Documentation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Cython Documentation: </a:t>
            </a:r>
            <a:r>
              <a:rPr lang="en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https://cython.readthedocs.io/en/latest/#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Cython: </a:t>
            </a:r>
            <a:r>
              <a:rPr lang="en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https://cython.org/#abou</a:t>
            </a:r>
            <a:r>
              <a:rPr lang="en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Documentation Help: </a:t>
            </a:r>
            <a:r>
              <a:rPr lang="en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https://documentation.help/Cython/index.html</a:t>
            </a:r>
            <a:endParaRPr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GitHub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Wikipedia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to Use Cython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Installation</a:t>
            </a: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Python, C compiler, and Cython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command “pip install Cython” on JupyterLab Terminal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command “%load_ext Cython” to load into Notebook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prefix “%%cython” in the cell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“--annotate” for analysis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vs. Cython</a:t>
            </a:r>
            <a:endParaRPr/>
          </a:p>
        </p:txBody>
      </p:sp>
      <p:sp>
        <p:nvSpPr>
          <p:cNvPr id="314" name="Google Shape;314;p19"/>
          <p:cNvSpPr txBox="1"/>
          <p:nvPr>
            <p:ph idx="4294967295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Defining a variable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x = 10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myStr = “Hello World”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 = arr.array('i', [10, 20, 30])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Struct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No struct for Python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def functionName():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19"/>
          <p:cNvSpPr txBox="1"/>
          <p:nvPr>
            <p:ph idx="4294967295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cdef int x = 10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cdef str myStr = “Hello World”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cdef int[3] c = [10, 20, 30]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cdef struct Student: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int id_no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str name</a:t>
            </a:r>
            <a:endParaRPr>
              <a:solidFill>
                <a:schemeClr val="lt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cpdef functionName():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