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A90D0E0-D21B-408F-B15F-A28DF1CD44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Working of Driver Protection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57200" y="1371600"/>
            <a:ext cx="8686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RADAR: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Contains an ultrasound sensor(HC-SR04), as well as a servo motor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motor moves every degree, and gets the distance of the nearest obstacle. If it’s below 0.5m, it sounds a buzzer. You can also view the radar gui on the screen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57200" y="2971800"/>
            <a:ext cx="86868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Drowsiness Detection for cars: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Contains resistive touch sensor, on the steering wheel, if the driver gets drowsy and loosens the grip on the wheel, it can sense and alert the driver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57200" y="4114800"/>
            <a:ext cx="86868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Optional Features: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Using image processing and AI to detect if the person is drowsy or not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Adding a TENS unit to the wrist of the driver, to give a small shock the driver, in case he/she falls asleep, apart from waking the driver up, it will also force his arm to tighten the grip on the wheel, by making the muscle contract involuntarily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715000" y="1025280"/>
            <a:ext cx="3886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Deepesh Padala 20BEC0264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Progress made from Review 1 to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Found many applications for the project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Built the RADAR part, and able to view values on the screen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11520" y="2514600"/>
            <a:ext cx="503280" cy="29718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72000" y="2559600"/>
            <a:ext cx="4096080" cy="29268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7637760" y="3457800"/>
            <a:ext cx="2407320" cy="1114200"/>
          </a:xfrm>
          <a:prstGeom prst="rect">
            <a:avLst/>
          </a:prstGeom>
          <a:noFill/>
          <a:ln w="0">
            <a:noFill/>
          </a:ln>
        </p:spPr>
        <p:txBody>
          <a:bodyPr lIns="-54720" rIns="90000" tIns="45000" bIns="45000" anchorCtr="1">
            <a:noAutofit/>
          </a:bodyPr>
          <a:p>
            <a:r>
              <a:rPr b="0" lang="en-US" sz="1800" spc="-1" strike="noStrike">
                <a:latin typeface="Arial"/>
              </a:rPr>
              <a:t>Blue dots are obstacles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Circuit and Circuit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114800" cy="23335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 rot="21594600">
            <a:off x="6174000" y="1442880"/>
            <a:ext cx="3535200" cy="24404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2286000" y="2955600"/>
            <a:ext cx="3464640" cy="25308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6400800" y="411480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Buzzer was not available, had to use a really bright LED instead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2021-04-23T18:23:34Z</dcterms:created>
  <dc:creator/>
  <dc:description/>
  <dc:language>en-US</dc:language>
  <cp:lastModifiedBy/>
  <dcterms:modified xsi:type="dcterms:W3CDTF">2021-04-23T18:50:26Z</dcterms:modified>
  <cp:revision>5</cp:revision>
  <dc:subject/>
  <dc:title/>
</cp:coreProperties>
</file>