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Salemann" userId="9a15240e5a888b6f" providerId="Windows Live" clId="Web-{E5D967CE-CD4B-44C0-8562-33A1C3838F2F}"/>
    <pc:docChg chg="modSld">
      <pc:chgData name="Leo Salemann" userId="9a15240e5a888b6f" providerId="Windows Live" clId="Web-{E5D967CE-CD4B-44C0-8562-33A1C3838F2F}" dt="2018-05-05T20:20:24.745" v="2"/>
      <pc:docMkLst>
        <pc:docMk/>
      </pc:docMkLst>
      <pc:sldChg chg="modSp">
        <pc:chgData name="Leo Salemann" userId="9a15240e5a888b6f" providerId="Windows Live" clId="Web-{E5D967CE-CD4B-44C0-8562-33A1C3838F2F}" dt="2018-05-05T20:19:07.594" v="0"/>
        <pc:sldMkLst>
          <pc:docMk/>
          <pc:sldMk cId="3814533469" sldId="257"/>
        </pc:sldMkLst>
        <pc:spChg chg="mod">
          <ac:chgData name="Leo Salemann" userId="9a15240e5a888b6f" providerId="Windows Live" clId="Web-{E5D967CE-CD4B-44C0-8562-33A1C3838F2F}" dt="2018-05-05T20:19:07.594" v="0"/>
          <ac:spMkLst>
            <pc:docMk/>
            <pc:sldMk cId="3814533469" sldId="257"/>
            <ac:spMk id="5" creationId="{66A73790-FF7D-4AD4-BC25-36342271EB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34104E-A11E-413C-A573-0F017800C3A8}"/>
              </a:ext>
            </a:extLst>
          </p:cNvPr>
          <p:cNvSpPr/>
          <p:nvPr/>
        </p:nvSpPr>
        <p:spPr>
          <a:xfrm>
            <a:off x="628094" y="1957803"/>
            <a:ext cx="1877683" cy="111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cs typeface="Calibri"/>
              </a:rPr>
              <a:t>FastPred.py</a:t>
            </a:r>
          </a:p>
          <a:p>
            <a:pPr algn="ctr"/>
            <a:r>
              <a:rPr lang="en-US" sz="1400" dirty="0">
                <a:cs typeface="Calibri"/>
              </a:rPr>
              <a:t>Creates means</a:t>
            </a:r>
          </a:p>
          <a:p>
            <a:pPr algn="ctr"/>
            <a:r>
              <a:rPr lang="en-US" sz="1400" dirty="0">
                <a:cs typeface="Calibri"/>
              </a:rPr>
              <a:t>Exports to submission_preds.csv</a:t>
            </a:r>
          </a:p>
          <a:p>
            <a:pPr algn="ctr"/>
            <a:endParaRPr lang="en-US" sz="1400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E14293-875E-485A-AA96-416F0581E9C0}"/>
              </a:ext>
            </a:extLst>
          </p:cNvPr>
          <p:cNvSpPr/>
          <p:nvPr/>
        </p:nvSpPr>
        <p:spPr>
          <a:xfrm>
            <a:off x="628092" y="4919537"/>
            <a:ext cx="1892059" cy="698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cs typeface="Calibri"/>
              </a:rPr>
              <a:t>Submit_preds.py</a:t>
            </a:r>
          </a:p>
          <a:p>
            <a:pPr algn="ctr"/>
            <a:r>
              <a:rPr lang="en-US" sz="1400" dirty="0">
                <a:cs typeface="Calibri"/>
              </a:rPr>
              <a:t>Does the </a:t>
            </a:r>
            <a:r>
              <a:rPr lang="en-US" sz="1400" dirty="0" err="1">
                <a:cs typeface="Calibri"/>
              </a:rPr>
              <a:t>url</a:t>
            </a:r>
            <a:r>
              <a:rPr lang="en-US" sz="1400" dirty="0">
                <a:cs typeface="Calibri"/>
              </a:rPr>
              <a:t> post</a:t>
            </a:r>
          </a:p>
          <a:p>
            <a:pPr algn="ctr"/>
            <a:endParaRPr lang="en-US" sz="1400" dirty="0">
              <a:cs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F08498-4B72-481E-ACE2-131412E31719}"/>
              </a:ext>
            </a:extLst>
          </p:cNvPr>
          <p:cNvCxnSpPr/>
          <p:nvPr/>
        </p:nvCxnSpPr>
        <p:spPr>
          <a:xfrm flipH="1">
            <a:off x="1614380" y="3079237"/>
            <a:ext cx="48881" cy="18345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39B7DA-5343-4376-BFF8-E6155FC2E3D8}"/>
              </a:ext>
            </a:extLst>
          </p:cNvPr>
          <p:cNvSpPr txBox="1"/>
          <p:nvPr/>
        </p:nvSpPr>
        <p:spPr>
          <a:xfrm>
            <a:off x="461319" y="3537874"/>
            <a:ext cx="2556296" cy="92333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submit_preds</a:t>
            </a:r>
            <a:r>
              <a:rPr lang="en-US" dirty="0">
                <a:cs typeface="Calibri"/>
              </a:rPr>
              <a:t>(</a:t>
            </a:r>
            <a:endParaRPr lang="en-US"/>
          </a:p>
          <a:p>
            <a:pPr algn="r"/>
            <a:r>
              <a:rPr lang="en-US" dirty="0">
                <a:cs typeface="Calibri"/>
              </a:rPr>
              <a:t>  sumbission_preds.csv, … mean.csv)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57BAE7-55D6-4299-BC4B-740DB143C173}"/>
              </a:ext>
            </a:extLst>
          </p:cNvPr>
          <p:cNvSpPr/>
          <p:nvPr/>
        </p:nvSpPr>
        <p:spPr>
          <a:xfrm>
            <a:off x="7011639" y="1828407"/>
            <a:ext cx="2165230" cy="170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cs typeface="Calibri"/>
              </a:rPr>
              <a:t>main.py</a:t>
            </a:r>
          </a:p>
          <a:p>
            <a:pPr algn="ctr"/>
            <a:r>
              <a:rPr lang="en-US" sz="1400" dirty="0">
                <a:cs typeface="Calibri"/>
              </a:rPr>
              <a:t>Does feature engineering on timestamp</a:t>
            </a:r>
            <a:endParaRPr lang="en-US" dirty="0"/>
          </a:p>
          <a:p>
            <a:pPr algn="ctr"/>
            <a:r>
              <a:rPr lang="en-US" sz="1400" dirty="0">
                <a:cs typeface="Calibri"/>
              </a:rPr>
              <a:t>Merges geospatial data</a:t>
            </a:r>
          </a:p>
          <a:p>
            <a:pPr algn="ctr"/>
            <a:r>
              <a:rPr lang="en-US" sz="1400" dirty="0">
                <a:cs typeface="Calibri"/>
              </a:rPr>
              <a:t>Handles categorical data</a:t>
            </a:r>
          </a:p>
          <a:p>
            <a:pPr algn="ctr"/>
            <a:r>
              <a:rPr lang="en-US" sz="1400" dirty="0">
                <a:cs typeface="Calibri"/>
              </a:rPr>
              <a:t>Trains data</a:t>
            </a:r>
          </a:p>
          <a:p>
            <a:pPr algn="ctr"/>
            <a:r>
              <a:rPr lang="en-US" sz="1400" dirty="0">
                <a:cs typeface="Calibri"/>
              </a:rPr>
              <a:t>Calls a plot routine</a:t>
            </a:r>
          </a:p>
          <a:p>
            <a:pPr algn="ctr"/>
            <a:endParaRPr lang="en-US" sz="14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7F7B5B-23A8-487D-B3BF-3ED0777B2F93}"/>
              </a:ext>
            </a:extLst>
          </p:cNvPr>
          <p:cNvSpPr/>
          <p:nvPr/>
        </p:nvSpPr>
        <p:spPr>
          <a:xfrm>
            <a:off x="7284812" y="5422747"/>
            <a:ext cx="1475116" cy="885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>
                <a:cs typeface="Calibri"/>
              </a:rPr>
              <a:t>Plot.ply</a:t>
            </a:r>
          </a:p>
          <a:p>
            <a:pPr algn="ctr"/>
            <a:r>
              <a:rPr lang="en-US" sz="1400" dirty="0">
                <a:cs typeface="Calibri"/>
              </a:rPr>
              <a:t>add description</a:t>
            </a:r>
          </a:p>
          <a:p>
            <a:pPr algn="ctr"/>
            <a:endParaRPr lang="en-US" sz="1400" dirty="0"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A11E61-B24D-4B67-965B-0586BED2E244}"/>
              </a:ext>
            </a:extLst>
          </p:cNvPr>
          <p:cNvCxnSpPr>
            <a:cxnSpLocks/>
          </p:cNvCxnSpPr>
          <p:nvPr/>
        </p:nvCxnSpPr>
        <p:spPr>
          <a:xfrm>
            <a:off x="8089941" y="3539312"/>
            <a:ext cx="37381" cy="18776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A51DD94-C52C-400D-AC40-532936BAB72C}"/>
              </a:ext>
            </a:extLst>
          </p:cNvPr>
          <p:cNvSpPr/>
          <p:nvPr/>
        </p:nvSpPr>
        <p:spPr>
          <a:xfrm>
            <a:off x="3786489" y="514154"/>
            <a:ext cx="1762664" cy="669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cs typeface="Calibri"/>
              </a:rPr>
              <a:t>Load_data.py</a:t>
            </a:r>
          </a:p>
          <a:p>
            <a:pPr algn="ctr"/>
            <a:r>
              <a:rPr lang="en-US" sz="1400" dirty="0">
                <a:cs typeface="Calibri"/>
              </a:rPr>
              <a:t>Does the </a:t>
            </a:r>
            <a:r>
              <a:rPr lang="en-US" sz="1400" dirty="0" err="1">
                <a:cs typeface="Calibri"/>
              </a:rPr>
              <a:t>url</a:t>
            </a:r>
            <a:r>
              <a:rPr lang="en-US" sz="1400" dirty="0">
                <a:cs typeface="Calibri"/>
              </a:rPr>
              <a:t> get calls</a:t>
            </a:r>
            <a:endParaRPr lang="en-US" dirty="0"/>
          </a:p>
          <a:p>
            <a:pPr algn="ctr"/>
            <a:endParaRPr lang="en-US" sz="1400" dirty="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9A10A6-2FBB-4069-B8EA-A8DDCCBF3903}"/>
              </a:ext>
            </a:extLst>
          </p:cNvPr>
          <p:cNvSpPr/>
          <p:nvPr/>
        </p:nvSpPr>
        <p:spPr>
          <a:xfrm>
            <a:off x="10505773" y="2651570"/>
            <a:ext cx="1518249" cy="871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cs typeface="Calibri"/>
              </a:rPr>
              <a:t>test.py</a:t>
            </a:r>
            <a:endParaRPr lang="en-US" b="1" u="sng" dirty="0" err="1">
              <a:cs typeface="Calibri"/>
            </a:endParaRPr>
          </a:p>
          <a:p>
            <a:pPr algn="ctr"/>
            <a:r>
              <a:rPr lang="en-US" sz="1400" dirty="0">
                <a:cs typeface="Calibri"/>
              </a:rPr>
              <a:t>Tests </a:t>
            </a:r>
            <a:r>
              <a:rPr lang="en-US" sz="1400" dirty="0" err="1">
                <a:cs typeface="Calibri"/>
              </a:rPr>
              <a:t>dataframe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integrety</a:t>
            </a:r>
            <a:endParaRPr lang="en-US" dirty="0" err="1"/>
          </a:p>
          <a:p>
            <a:pPr algn="ctr"/>
            <a:endParaRPr lang="en-US" sz="14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87E90-EDC4-4FC7-B497-E2C1FD018A46}"/>
              </a:ext>
            </a:extLst>
          </p:cNvPr>
          <p:cNvSpPr txBox="1"/>
          <p:nvPr/>
        </p:nvSpPr>
        <p:spPr>
          <a:xfrm>
            <a:off x="7290563" y="4055456"/>
            <a:ext cx="2096221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CreateMult</a:t>
            </a:r>
            <a:r>
              <a:rPr lang="en-US" dirty="0" err="1">
                <a:cs typeface="Calibri"/>
              </a:rPr>
              <a:t>.Plots</a:t>
            </a:r>
            <a:r>
              <a:rPr lang="en-US" dirty="0">
                <a:cs typeface="Calibri"/>
              </a:rPr>
              <a:t>( )</a:t>
            </a:r>
          </a:p>
          <a:p>
            <a:r>
              <a:rPr lang="en-US" dirty="0">
                <a:cs typeface="Calibri"/>
              </a:rPr>
              <a:t>#commented out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22A82AB-DE2F-4E31-83B2-82D95D1E163A}"/>
              </a:ext>
            </a:extLst>
          </p:cNvPr>
          <p:cNvCxnSpPr>
            <a:cxnSpLocks/>
            <a:stCxn id="4" idx="0"/>
            <a:endCxn id="12" idx="1"/>
          </p:cNvCxnSpPr>
          <p:nvPr/>
        </p:nvCxnSpPr>
        <p:spPr>
          <a:xfrm rot="5400000" flipH="1" flipV="1">
            <a:off x="2122384" y="293699"/>
            <a:ext cx="1108657" cy="2219553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C3E9C1-491F-4270-9E52-9E49FFC30C99}"/>
              </a:ext>
            </a:extLst>
          </p:cNvPr>
          <p:cNvSpPr txBox="1"/>
          <p:nvPr/>
        </p:nvSpPr>
        <p:spPr>
          <a:xfrm>
            <a:off x="938140" y="432286"/>
            <a:ext cx="2556296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getPandasDataFrames</a:t>
            </a:r>
            <a:r>
              <a:rPr lang="en-US" dirty="0"/>
              <a:t>()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F979058-3158-473A-A3A0-E74A5DA28A8A}"/>
              </a:ext>
            </a:extLst>
          </p:cNvPr>
          <p:cNvCxnSpPr>
            <a:cxnSpLocks/>
            <a:stCxn id="9" idx="0"/>
            <a:endCxn id="12" idx="3"/>
          </p:cNvCxnSpPr>
          <p:nvPr/>
        </p:nvCxnSpPr>
        <p:spPr>
          <a:xfrm rot="16200000" flipV="1">
            <a:off x="6332074" y="66226"/>
            <a:ext cx="979261" cy="2545101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1651CD-84AA-4D0A-9FEF-1A447897C995}"/>
              </a:ext>
            </a:extLst>
          </p:cNvPr>
          <p:cNvSpPr txBox="1"/>
          <p:nvPr/>
        </p:nvSpPr>
        <p:spPr>
          <a:xfrm>
            <a:off x="6170602" y="432286"/>
            <a:ext cx="2556296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getPandasDataFrames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6B651-D0C4-4ACE-A402-1C959236B8C6}"/>
              </a:ext>
            </a:extLst>
          </p:cNvPr>
          <p:cNvSpPr txBox="1"/>
          <p:nvPr/>
        </p:nvSpPr>
        <p:spPr>
          <a:xfrm>
            <a:off x="592426" y="587061"/>
            <a:ext cx="5066969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FIRST CUT</a:t>
            </a:r>
          </a:p>
          <a:p>
            <a:r>
              <a:rPr lang="en-US" dirty="0"/>
              <a:t>load data</a:t>
            </a:r>
          </a:p>
          <a:p>
            <a:r>
              <a:rPr lang="en-US" dirty="0">
                <a:cs typeface="Calibri"/>
              </a:rPr>
              <a:t>Try means-&gt; </a:t>
            </a:r>
            <a:r>
              <a:rPr lang="en-US" dirty="0" err="1">
                <a:cs typeface="Calibri"/>
              </a:rPr>
              <a:t>means_output</a:t>
            </a:r>
          </a:p>
          <a:p>
            <a:r>
              <a:rPr lang="en-US" dirty="0">
                <a:cs typeface="Calibri"/>
              </a:rPr>
              <a:t>Try model 2-&gt; </a:t>
            </a:r>
            <a:r>
              <a:rPr lang="en-US" dirty="0" err="1">
                <a:cs typeface="Calibri"/>
              </a:rPr>
              <a:t>model_output</a:t>
            </a:r>
          </a:p>
          <a:p>
            <a:r>
              <a:rPr lang="en-US" dirty="0">
                <a:cs typeface="Calibri"/>
              </a:rPr>
              <a:t>If model better than means, submit (</a:t>
            </a:r>
            <a:r>
              <a:rPr lang="en-US" dirty="0" err="1">
                <a:cs typeface="Calibri"/>
              </a:rPr>
              <a:t>model_output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      Else, submit(</a:t>
            </a:r>
            <a:r>
              <a:rPr lang="en-US" dirty="0" err="1">
                <a:cs typeface="Calibri"/>
              </a:rPr>
              <a:t>mans_output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01AEE-6F98-4AE5-9281-DBC09B5648D1}"/>
              </a:ext>
            </a:extLst>
          </p:cNvPr>
          <p:cNvSpPr txBox="1"/>
          <p:nvPr/>
        </p:nvSpPr>
        <p:spPr>
          <a:xfrm>
            <a:off x="485102" y="2819398"/>
            <a:ext cx="5383369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SECOND CUT</a:t>
            </a:r>
          </a:p>
          <a:p>
            <a:r>
              <a:rPr lang="en-US" dirty="0"/>
              <a:t>load data</a:t>
            </a:r>
          </a:p>
          <a:p>
            <a:r>
              <a:rPr lang="en-US" dirty="0">
                <a:cs typeface="Calibri"/>
              </a:rPr>
              <a:t>Iterate over model list</a:t>
            </a:r>
          </a:p>
          <a:p>
            <a:r>
              <a:rPr lang="en-US" dirty="0">
                <a:cs typeface="Calibri"/>
              </a:rPr>
              <a:t>  Generate output &amp; performance stats for each model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Iterate over stats</a:t>
            </a:r>
          </a:p>
          <a:p>
            <a:r>
              <a:rPr lang="en-US" dirty="0">
                <a:cs typeface="Calibri"/>
              </a:rPr>
              <a:t>  Find best stats, submit 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73790-FF7D-4AD4-BC25-36342271EBCA}"/>
              </a:ext>
            </a:extLst>
          </p:cNvPr>
          <p:cNvSpPr txBox="1"/>
          <p:nvPr/>
        </p:nvSpPr>
        <p:spPr>
          <a:xfrm>
            <a:off x="6267371" y="420882"/>
            <a:ext cx="5383369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What can be shared/modularized?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Loading data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Splitting into training vs. Verifications?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Getting performance stats?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Feature engineering?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Splitting timestamp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Joining geo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Some of this probably model-specific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Some could be general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58D7C-5706-41F5-9354-B2BB2759D2E6}"/>
              </a:ext>
            </a:extLst>
          </p:cNvPr>
          <p:cNvSpPr txBox="1"/>
          <p:nvPr/>
        </p:nvSpPr>
        <p:spPr>
          <a:xfrm>
            <a:off x="6209270" y="3355202"/>
            <a:ext cx="5222323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THIRD_CUT</a:t>
            </a:r>
          </a:p>
          <a:p>
            <a:r>
              <a:rPr lang="en-US" dirty="0" err="1"/>
              <a:t>Data</a:t>
            </a:r>
            <a:r>
              <a:rPr lang="en-US" dirty="0" err="1">
                <a:cs typeface="Calibri"/>
              </a:rPr>
              <a:t>_prep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load</a:t>
            </a:r>
          </a:p>
          <a:p>
            <a:r>
              <a:rPr lang="en-US" dirty="0">
                <a:cs typeface="Calibri"/>
              </a:rPr>
              <a:t>- split </a:t>
            </a:r>
          </a:p>
          <a:p>
            <a:r>
              <a:rPr lang="en-US" dirty="0">
                <a:cs typeface="Calibri"/>
              </a:rPr>
              <a:t>- feature engineering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Modeling</a:t>
            </a:r>
          </a:p>
          <a:p>
            <a:r>
              <a:rPr lang="en-US" dirty="0">
                <a:cs typeface="Calibri"/>
              </a:rPr>
              <a:t>- iterate over many, same stats each time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Pick &amp; Submit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453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68041C-300A-4D18-9D74-ABC614F2691A}"/>
              </a:ext>
            </a:extLst>
          </p:cNvPr>
          <p:cNvSpPr txBox="1"/>
          <p:nvPr/>
        </p:nvSpPr>
        <p:spPr>
          <a:xfrm>
            <a:off x="818735" y="3058297"/>
            <a:ext cx="1266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load_data.py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ECC64C6-2633-424B-A4EF-04D5D296A2D0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084787" y="3227574"/>
            <a:ext cx="51633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DF5F76-1CE4-44E1-B358-7E93A66BC16A}"/>
              </a:ext>
            </a:extLst>
          </p:cNvPr>
          <p:cNvSpPr txBox="1"/>
          <p:nvPr/>
        </p:nvSpPr>
        <p:spPr>
          <a:xfrm>
            <a:off x="2601120" y="2688965"/>
            <a:ext cx="22634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feature engineering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Add geo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Add weather forecast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Split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22CCAB-81AD-4F2B-B1AB-EBB41F6F3CEF}"/>
              </a:ext>
            </a:extLst>
          </p:cNvPr>
          <p:cNvSpPr txBox="1"/>
          <p:nvPr/>
        </p:nvSpPr>
        <p:spPr>
          <a:xfrm>
            <a:off x="5341532" y="2824775"/>
            <a:ext cx="861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split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train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test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F85EF1A-4860-491D-98BF-5A8730DE6E90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864560" y="3227574"/>
            <a:ext cx="47697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8DFB84-246C-4731-B369-DEE07FAE7B14}"/>
              </a:ext>
            </a:extLst>
          </p:cNvPr>
          <p:cNvSpPr txBox="1"/>
          <p:nvPr/>
        </p:nvSpPr>
        <p:spPr>
          <a:xfrm>
            <a:off x="6680215" y="3058297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run model(s)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38F007-6CFD-4C2F-865E-4568430D184B}"/>
              </a:ext>
            </a:extLst>
          </p:cNvPr>
          <p:cNvSpPr txBox="1"/>
          <p:nvPr/>
        </p:nvSpPr>
        <p:spPr>
          <a:xfrm>
            <a:off x="8253677" y="3070997"/>
            <a:ext cx="1673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evaluate model(s)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F783DD-C40B-493E-A395-330AF0156C74}"/>
              </a:ext>
            </a:extLst>
          </p:cNvPr>
          <p:cNvSpPr txBox="1"/>
          <p:nvPr/>
        </p:nvSpPr>
        <p:spPr>
          <a:xfrm>
            <a:off x="10346123" y="3040105"/>
            <a:ext cx="1578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submit_preds.py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4DA6524-B5B9-4B5A-819B-6456A98CEE8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203243" y="3209382"/>
            <a:ext cx="632524" cy="30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EFA69E9-6242-4D9C-A185-CC3FDE99CE3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821828" y="3209383"/>
            <a:ext cx="431849" cy="308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46F6380-AACB-4A30-A464-D9D7911E97F3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9927405" y="3209382"/>
            <a:ext cx="418718" cy="30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193</Words>
  <Application>Microsoft Office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Leo Salemann</cp:lastModifiedBy>
  <cp:revision>5</cp:revision>
  <dcterms:created xsi:type="dcterms:W3CDTF">2012-07-27T01:16:44Z</dcterms:created>
  <dcterms:modified xsi:type="dcterms:W3CDTF">2018-05-05T21:01:55Z</dcterms:modified>
</cp:coreProperties>
</file>