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4"/>
    <p:restoredTop sz="92168"/>
  </p:normalViewPr>
  <p:slideViewPr>
    <p:cSldViewPr snapToGrid="0" snapToObjects="1">
      <p:cViewPr varScale="1">
        <p:scale>
          <a:sx n="100" d="100"/>
          <a:sy n="100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0DA87-7562-2C40-BDA9-47121879F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9A0A70-29BD-1549-9F54-CA5C77D9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FDDB6-A1E4-6D4D-B8B4-A43F58A3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20065-2433-4240-95B2-7035E1F9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62383-03E1-6B48-A675-855884AB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20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64A12-B2D1-7249-8D01-4C5405E7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3BC0C-FA53-2D4C-A874-4AB2D83B7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7D560-8103-EE48-86BB-414C052A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3D6D0-E9B2-2646-A90F-C917F989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7B9D2-E6D5-D542-B083-A895EC28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71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409D9B-155D-5A44-AB05-AA7E9896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FAD0DC-33C6-1048-8B8D-F345E9BB5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C6D64-EFD8-BD47-B823-E3AACF1D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6F036-0FBD-EA48-812B-E1C11B2D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4260B-2A3F-E046-9F89-51AE2FD1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19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A76D7-AE58-324D-AD1B-53711EDD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13A4B-5745-6249-8C7C-A113A153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910A2-D47A-E94D-8D8F-7FF23084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0EC7F-2A43-9E44-9C73-B1A33A3F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0176A-2FD9-3846-8750-4C098DC5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7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BA1D3-03FC-474E-8967-6CA43F02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4F61B-59AE-C149-B2D2-65B90CBE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ED5B4-D55C-C145-BEA6-F79868C4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0DB08-FF21-AB47-9E41-DC25E1ED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957A4-C5FF-F74D-958B-802724D2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74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7394A-665F-7F49-A02F-15BC73B2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611CF-6945-954C-BEE0-586A2905A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6CDD2-C233-3F41-BE31-8B69F712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F489A-5BA7-E845-992D-6769E934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9FE3B-E5C9-964A-A84E-C0F19F66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891F2-3DEB-5C47-9294-45A698AA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40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D7B0-9D28-7346-8563-86B56003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E62E8-69A1-694B-8958-AE1E8A82A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81DE3-D5B7-6A41-A526-1F690371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76C9A-8CE9-FD47-9043-536AC3B0C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963EF-E03E-F041-87F1-4ABF3816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C68D9E-9002-4D49-A57D-4C57B64E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53F3B8-4A7A-FD40-ADCC-6AE69FA0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412940-A6CE-6441-927A-E8AC7A69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02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185B4-8AB9-CD45-B970-16AC88ED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41369F-545E-894D-A89A-0BA4EEB5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BA42B6-BB79-914C-AA47-0043F04C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99BF34-27CB-ED47-BD66-B0E267DB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1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2F660-A4C3-3A42-8782-7C7784F5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91E6A-3C54-7443-AE2F-DA80F2DB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7DD863-6671-C940-AD92-8EC44126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93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4CBD-EE5B-6A40-92B1-4B14F48D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F3B39-D2DD-4F42-A1EC-C2BF2056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C13019-82FB-3B43-BDCD-B535DB8E9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D8BAD-E97F-AB46-BC66-E58F4564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58375-6AF5-A34C-81AC-013421DE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F0B2D-34D4-974F-9992-86ABA104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12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E94D-B7B9-DA44-8715-938E5038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78CC9-DAA6-7C48-BBE2-4D5C3C168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35A4BC-780E-144A-90D2-49781034B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0AABE-D804-2B4B-8BE3-F0C23440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6C45D3-A8B6-C244-9DFA-249FE137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85FFF-B47F-C74E-8084-0FA9B182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02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DA06D6-5BAF-944F-A437-AF5723BF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9C785-F63E-974B-9AC7-52C8925E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F8658-DD16-874F-8278-C2FEEF879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D4C8E-5E8B-0646-B050-ED4CD552061D}" type="datetimeFigureOut">
              <a:rPr kumimoji="1" lang="zh-CN" altLang="en-US" smtClean="0"/>
              <a:t>2020/12/5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A54D5-1853-6447-9855-C8486AF71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7B9D0-F772-1644-B4A6-706C19836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02AB-B7CA-8A45-A040-657AC68DB2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94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8DD45E5-3C98-E04B-95A4-BE4C503CE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26445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45553">
                  <a:extLst>
                    <a:ext uri="{9D8B030D-6E8A-4147-A177-3AD203B41FA5}">
                      <a16:colId xmlns:a16="http://schemas.microsoft.com/office/drawing/2014/main" val="3865629241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4108876936"/>
                    </a:ext>
                  </a:extLst>
                </a:gridCol>
                <a:gridCol w="1990164">
                  <a:extLst>
                    <a:ext uri="{9D8B030D-6E8A-4147-A177-3AD203B41FA5}">
                      <a16:colId xmlns:a16="http://schemas.microsoft.com/office/drawing/2014/main" val="3981507318"/>
                    </a:ext>
                  </a:extLst>
                </a:gridCol>
                <a:gridCol w="2002118">
                  <a:extLst>
                    <a:ext uri="{9D8B030D-6E8A-4147-A177-3AD203B41FA5}">
                      <a16:colId xmlns:a16="http://schemas.microsoft.com/office/drawing/2014/main" val="2925719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Daily Life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Patterns Finding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Improvements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5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 (when)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Duration (How long)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24307"/>
                  </a:ext>
                </a:extLst>
              </a:tr>
            </a:tbl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EE97CAC-25CD-114B-B74F-58781E147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67736"/>
              </p:ext>
            </p:extLst>
          </p:nvPr>
        </p:nvGraphicFramePr>
        <p:xfrm>
          <a:off x="1905000" y="3285066"/>
          <a:ext cx="8394700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8813231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02887943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35361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2907340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56380006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941037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Daily Life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Purchase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Maintain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Abnormality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3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Time(when)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5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Duration(How long)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9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Frequency(How often)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5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9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Zilin</dc:creator>
  <cp:lastModifiedBy>LU Zilin</cp:lastModifiedBy>
  <cp:revision>5</cp:revision>
  <dcterms:created xsi:type="dcterms:W3CDTF">2020-12-02T16:06:08Z</dcterms:created>
  <dcterms:modified xsi:type="dcterms:W3CDTF">2020-12-05T22:20:29Z</dcterms:modified>
</cp:coreProperties>
</file>