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What life is like in a nursing home?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In this project, we answer and expand this question from the aspect of electrical appliance use.</a:t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791de86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791de86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e337294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e337294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de89cd2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de89cd2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c258a1d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ec258a1d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Any questions?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e89cd22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e89cd22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 for your listening.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c258a1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c258a1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The appliances bring convenience but also potential dangers.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Be it families or nursing home staff, they are all concerned about safety issues.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So we try to discover the connection between appliances and occupants and also provide improvement suggestions for staff.</a:t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e89cd2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e89cd2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The data we’ve got are from 15 Blackwood nursing homes.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Each csv file represents one electrical appliance’s records of real-time power value.</a:t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c258a1d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c258a1d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After the cleaning, we applied four dimensions to analyse data for three purposes and show the outcomes by video at last.</a:t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e89cd2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de89cd2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The advertising video is from the perspective of staff. It starts from an imagined diary, to patterns and finally to the improvements divided in three parts.</a:t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791de86df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791de86df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50">
                <a:solidFill>
                  <a:schemeClr val="dk1"/>
                </a:solidFill>
              </a:rPr>
              <a:t>The video aims to make families get brief knowledge and promote staff to provide better services so as to improve life standard and attract potential occupants.</a:t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91de86df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91de86df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850">
                <a:solidFill>
                  <a:schemeClr val="dk1"/>
                </a:solidFill>
              </a:rPr>
              <a:t>And now let’s have a look at it.</a:t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ec258a1d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ec258a1d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91de86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91de86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 part 1, we record a daily routine of a host using “Animal Crossing”.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do80cEYUJ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 	 	 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		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						</a:t>
            </a:r>
            <a:endParaRPr sz="1100"/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sz="4000" b="1"/>
              <a:t>Electrical Appliance Use in Blackwood Home and Care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6400" y="2695850"/>
            <a:ext cx="8520600" cy="22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Group16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Huiwei Chen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Tuji Yu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Yiting Zhao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Zhihan Yang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Zilin Lu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Design Rationale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Habits and patterns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Two circles to show 24 hours in a day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Clock within the circle to give a sense of time passing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Icon rotating along the outer circle to show what appliance may be in used in each hour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Icons leave traces of different colors to show the habit of using electrical appliances in this home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l="26525" t="-890" r="27045" b="890"/>
          <a:stretch/>
        </p:blipFill>
        <p:spPr>
          <a:xfrm>
            <a:off x="6862725" y="1347675"/>
            <a:ext cx="2206124" cy="26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Design Rationale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209975"/>
            <a:ext cx="41016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Maintain appliances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6323"/>
          <a:stretch/>
        </p:blipFill>
        <p:spPr>
          <a:xfrm>
            <a:off x="4752450" y="1979050"/>
            <a:ext cx="3946675" cy="20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341875" y="1806225"/>
            <a:ext cx="4272900" cy="30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CN" sz="1600">
                <a:solidFill>
                  <a:schemeClr val="dk1"/>
                </a:solidFill>
              </a:rPr>
              <a:t>Use the progress bar to indicate the ratio of the current usage time to the service life to give a sense of appliance life’s passing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CN" sz="1600">
                <a:solidFill>
                  <a:schemeClr val="dk1"/>
                </a:solidFill>
              </a:rPr>
              <a:t>When the ratio is equal to or more than 80%, color the progress bar with red to give a sense of warning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Limitation and Bias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Lack of more data about electrical appliances, so unable to conduct a more accurate analysis to appliances, such as remaining life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Lack of more detailed personal information data, so unable to conduct statistical analysis on pattern and personal information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Unstable sensor operation leads to missing data, which in turn causes data analysis errors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 &amp; 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Questions raised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b="1">
                <a:solidFill>
                  <a:srgbClr val="CC0000"/>
                </a:solidFill>
              </a:rPr>
              <a:t>What it is like</a:t>
            </a:r>
            <a:r>
              <a:rPr lang="zh-CN">
                <a:solidFill>
                  <a:schemeClr val="dk1"/>
                </a:solidFill>
              </a:rPr>
              <a:t> to live in a nursing home?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Are there any </a:t>
            </a:r>
            <a:r>
              <a:rPr lang="zh-CN" b="1">
                <a:solidFill>
                  <a:srgbClr val="CC0000"/>
                </a:solidFill>
              </a:rPr>
              <a:t>patterns</a:t>
            </a:r>
            <a:r>
              <a:rPr lang="zh-CN">
                <a:solidFill>
                  <a:schemeClr val="dk1"/>
                </a:solidFill>
              </a:rPr>
              <a:t> of electrical appliance use?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How do the staff of nursing home </a:t>
            </a:r>
            <a:r>
              <a:rPr lang="zh-CN" b="1">
                <a:solidFill>
                  <a:srgbClr val="CC0000"/>
                </a:solidFill>
              </a:rPr>
              <a:t>improve</a:t>
            </a:r>
            <a:r>
              <a:rPr lang="zh-CN">
                <a:solidFill>
                  <a:schemeClr val="dk1"/>
                </a:solidFill>
              </a:rPr>
              <a:t> occupants’ life quality?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</a:rPr>
              <a:t>Audience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Families of the occupants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Staff of Blackwood nursing home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People who are interested in the life in Blackwood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Data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00000"/>
                </a:solidFill>
              </a:rPr>
              <a:t>15 Blackwood nursing homes (csv files)</a:t>
            </a:r>
            <a:endParaRPr sz="20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u="sng">
                <a:solidFill>
                  <a:srgbClr val="000000"/>
                </a:solidFill>
              </a:rPr>
              <a:t>Timestamp</a:t>
            </a:r>
            <a:r>
              <a:rPr lang="zh-CN" b="1">
                <a:solidFill>
                  <a:srgbClr val="000000"/>
                </a:solidFill>
              </a:rPr>
              <a:t>:</a:t>
            </a:r>
            <a:r>
              <a:rPr lang="zh-CN">
                <a:solidFill>
                  <a:srgbClr val="000000"/>
                </a:solidFill>
              </a:rPr>
              <a:t> from 2017 to 2020, e.g. 2017-05-19 10:00:00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u="sng">
                <a:solidFill>
                  <a:srgbClr val="000000"/>
                </a:solidFill>
              </a:rPr>
              <a:t>Power Value</a:t>
            </a:r>
            <a:r>
              <a:rPr lang="zh-CN" b="1">
                <a:solidFill>
                  <a:srgbClr val="000000"/>
                </a:solidFill>
              </a:rPr>
              <a:t>: </a:t>
            </a:r>
            <a:r>
              <a:rPr lang="zh-CN">
                <a:solidFill>
                  <a:srgbClr val="000000"/>
                </a:solidFill>
              </a:rPr>
              <a:t>electrical appliances’ instantaneous power, e.g. 2368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Analysis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Cleaning</a:t>
            </a:r>
            <a:endParaRPr sz="22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Repetitive items (timestamp, ID…)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Errors of sensor measurement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Analyzing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75" y="3079000"/>
            <a:ext cx="7328851" cy="17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</a:rPr>
              <a:t>Design choice - An advertising</a:t>
            </a:r>
            <a:r>
              <a:rPr lang="zh-CN" sz="2600">
                <a:solidFill>
                  <a:srgbClr val="000000"/>
                </a:solidFill>
              </a:rPr>
              <a:t> </a:t>
            </a:r>
            <a:r>
              <a:rPr lang="zh-CN" sz="2200">
                <a:solidFill>
                  <a:srgbClr val="000000"/>
                </a:solidFill>
              </a:rPr>
              <a:t>video of nursing home</a:t>
            </a:r>
            <a:endParaRPr sz="22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Part 1 - A narrative </a:t>
            </a:r>
            <a:r>
              <a:rPr lang="zh-CN" b="1">
                <a:solidFill>
                  <a:srgbClr val="CC0000"/>
                </a:solidFill>
              </a:rPr>
              <a:t>diary</a:t>
            </a:r>
            <a:r>
              <a:rPr lang="zh-CN" b="1">
                <a:solidFill>
                  <a:srgbClr val="FF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to show daily life in nursing home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Part 2 - How do we use data to improve the services in nursing home: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Find </a:t>
            </a:r>
            <a:r>
              <a:rPr lang="zh-CN" b="1">
                <a:solidFill>
                  <a:srgbClr val="CC0000"/>
                </a:solidFill>
              </a:rPr>
              <a:t>Habits and Patterns</a:t>
            </a:r>
            <a:r>
              <a:rPr lang="zh-CN">
                <a:solidFill>
                  <a:srgbClr val="FF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of electrical appliances usage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>
                <a:solidFill>
                  <a:srgbClr val="000000"/>
                </a:solidFill>
              </a:rPr>
              <a:t>Improve </a:t>
            </a:r>
            <a:r>
              <a:rPr lang="zh-CN" b="1">
                <a:solidFill>
                  <a:srgbClr val="CC0000"/>
                </a:solidFill>
              </a:rPr>
              <a:t>Customized Services</a:t>
            </a:r>
            <a:endParaRPr b="1">
              <a:solidFill>
                <a:srgbClr val="CC0000"/>
              </a:solidFill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CN">
                <a:solidFill>
                  <a:srgbClr val="000000"/>
                </a:solidFill>
              </a:rPr>
              <a:t>Make</a:t>
            </a:r>
            <a:r>
              <a:rPr lang="zh-CN" b="1">
                <a:solidFill>
                  <a:srgbClr val="CC0000"/>
                </a:solidFill>
              </a:rPr>
              <a:t> purchase decision</a:t>
            </a:r>
            <a:endParaRPr b="1">
              <a:solidFill>
                <a:srgbClr val="CC0000"/>
              </a:solidFill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CN" b="1">
                <a:solidFill>
                  <a:srgbClr val="CC0000"/>
                </a:solidFill>
              </a:rPr>
              <a:t>Maintain</a:t>
            </a:r>
            <a:r>
              <a:rPr lang="zh-CN">
                <a:solidFill>
                  <a:srgbClr val="000000"/>
                </a:solidFill>
              </a:rPr>
              <a:t> appliances</a:t>
            </a:r>
            <a:endParaRPr>
              <a:solidFill>
                <a:srgbClr val="000000"/>
              </a:solidFill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CN">
                <a:solidFill>
                  <a:srgbClr val="000000"/>
                </a:solidFill>
              </a:rPr>
              <a:t>Detect </a:t>
            </a:r>
            <a:r>
              <a:rPr lang="zh-CN" b="1">
                <a:solidFill>
                  <a:srgbClr val="CC0000"/>
                </a:solidFill>
              </a:rPr>
              <a:t>abnormality</a:t>
            </a:r>
            <a:endParaRPr b="1">
              <a:solidFill>
                <a:srgbClr val="CC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200">
                <a:solidFill>
                  <a:schemeClr val="dk1"/>
                </a:solidFill>
              </a:rPr>
              <a:t>Implication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Make families know more about the life in nursing homes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Promote the service in Blackwood Homes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Attract potential occupants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Video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 title="DS4D Group 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13" y="13650"/>
            <a:ext cx="6821575" cy="51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Design Rationale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5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Diary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Diary as carrier to present the real daily life of host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Four small videos in the bottom to highlight the appliance usage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Use “Animal Crossing” to provide various appliances and a colorful scenes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000" y="1458250"/>
            <a:ext cx="4127500" cy="23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Macintosh PowerPoint</Application>
  <PresentationFormat>全屏显示(16:9)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                                Electrical Appliance Use in Blackwood Home and Care</vt:lpstr>
      <vt:lpstr>Introduction</vt:lpstr>
      <vt:lpstr>Introduction</vt:lpstr>
      <vt:lpstr>Data Analysis</vt:lpstr>
      <vt:lpstr>Project</vt:lpstr>
      <vt:lpstr>Project </vt:lpstr>
      <vt:lpstr>Project Video</vt:lpstr>
      <vt:lpstr>PowerPoint 演示文稿</vt:lpstr>
      <vt:lpstr>Design Rationale</vt:lpstr>
      <vt:lpstr>Design Rationale</vt:lpstr>
      <vt:lpstr>Design Rationale</vt:lpstr>
      <vt:lpstr>Limitation and Bias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Electrical Appliance Use in Blackwood Home and Care</dc:title>
  <cp:lastModifiedBy>LU Zilin</cp:lastModifiedBy>
  <cp:revision>1</cp:revision>
  <dcterms:modified xsi:type="dcterms:W3CDTF">2020-12-03T09:17:07Z</dcterms:modified>
</cp:coreProperties>
</file>