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2"/>
    <p:restoredTop sz="94654"/>
  </p:normalViewPr>
  <p:slideViewPr>
    <p:cSldViewPr snapToGrid="0">
      <p:cViewPr varScale="1">
        <p:scale>
          <a:sx n="138" d="100"/>
          <a:sy n="138" d="100"/>
        </p:scale>
        <p:origin x="33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What life is like in a nursing home?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In this project, we answer and expand this question from the aspect of electrical appliance use.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de89cd2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de89cd2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c258a1d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c258a1d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Any questions?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e89cd22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e89cd22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 for your listening.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c258a1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c258a1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The appliances bring convenience but also potential dangers.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Be it families or nursing home staff, they are all concerned about the safety of residents.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For the latter, it is also helpful to know how to improve residents’ life quality.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Therefore, we try to discover more about the connection between appliances and residents.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e89cd2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e89cd2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The data we’ve got are from 15 Blackwood nursing homes.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Each csv file represents one electrical appliance’s records of real-time power value.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c258a1d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c258a1d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After cleaning the data, we applied four dimensions to analyse data in three parts.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e89cd2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de89cd2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And use a video to show the outcomes.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The video is from the perspective of nursing home staff and aims to make families know more and promote staff to provide better services in the future.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c258a1d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c258a1d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Now let’s have a look at it.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91de86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91de86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 part 1, we record a daily routine of a host using “Animal Crossing”.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791de86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791de86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91de86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791de86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 	 	 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			</a:t>
            </a:r>
            <a:endParaRPr sz="1100"/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sz="4000" b="1"/>
              <a:t>Electrical Appliance Use in Blackwood Home and Care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2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Group16: 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Huiwei Chen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Tuji Yu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Yiting Zhao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Zhihan Yang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Zilin Lu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A388E485-E17E-F347-B083-A766FEF145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7"/>
    </mc:Choice>
    <mc:Fallback xmlns="">
      <p:transition spd="slow" advTm="11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Limitation and Future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unclear information about the appliance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 &amp; 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Questions raised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b="1" u="sng">
                <a:solidFill>
                  <a:schemeClr val="dk1"/>
                </a:solidFill>
              </a:rPr>
              <a:t>What it is like</a:t>
            </a:r>
            <a:r>
              <a:rPr lang="zh-CN">
                <a:solidFill>
                  <a:schemeClr val="dk1"/>
                </a:solidFill>
              </a:rPr>
              <a:t> to live in a nursing home?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Are there any </a:t>
            </a:r>
            <a:r>
              <a:rPr lang="zh-CN" b="1" u="sng">
                <a:solidFill>
                  <a:schemeClr val="dk1"/>
                </a:solidFill>
              </a:rPr>
              <a:t>patterns</a:t>
            </a:r>
            <a:r>
              <a:rPr lang="zh-CN">
                <a:solidFill>
                  <a:schemeClr val="dk1"/>
                </a:solidFill>
              </a:rPr>
              <a:t> of electrical appliance use?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How do the staff of nursing home </a:t>
            </a:r>
            <a:r>
              <a:rPr lang="zh-CN" b="1" u="sng">
                <a:solidFill>
                  <a:schemeClr val="dk1"/>
                </a:solidFill>
              </a:rPr>
              <a:t>improve</a:t>
            </a:r>
            <a:r>
              <a:rPr lang="zh-CN">
                <a:solidFill>
                  <a:schemeClr val="dk1"/>
                </a:solidFill>
              </a:rPr>
              <a:t> occupants’ life quality?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Audience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Families of the occupants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Staff in Blackwood Homes and Care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People who are interested in the life of Blackwood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AC3AF8B6-F5EF-C545-9743-6A489C2AF1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6"/>
    </mc:Choice>
    <mc:Fallback xmlns="">
      <p:transition spd="slow" advTm="22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dirty="0">
                <a:solidFill>
                  <a:srgbClr val="000000"/>
                </a:solidFill>
              </a:rPr>
              <a:t>Data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 dirty="0">
                <a:solidFill>
                  <a:srgbClr val="000000"/>
                </a:solidFill>
              </a:rPr>
              <a:t>15 Blackwood </a:t>
            </a:r>
            <a:r>
              <a:rPr lang="en-US" altLang="zh-CN" sz="2000" dirty="0">
                <a:solidFill>
                  <a:srgbClr val="000000"/>
                </a:solidFill>
              </a:rPr>
              <a:t>nursing</a:t>
            </a:r>
            <a:r>
              <a:rPr lang="zh-CN" sz="2000" dirty="0">
                <a:solidFill>
                  <a:srgbClr val="000000"/>
                </a:solidFill>
              </a:rPr>
              <a:t> homes (csv files)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u="sng" dirty="0">
                <a:solidFill>
                  <a:srgbClr val="000000"/>
                </a:solidFill>
              </a:rPr>
              <a:t>Timestamp</a:t>
            </a:r>
            <a:r>
              <a:rPr lang="zh-CN" b="1" dirty="0">
                <a:solidFill>
                  <a:srgbClr val="000000"/>
                </a:solidFill>
              </a:rPr>
              <a:t>:</a:t>
            </a:r>
            <a:r>
              <a:rPr lang="zh-CN" dirty="0">
                <a:solidFill>
                  <a:srgbClr val="000000"/>
                </a:solidFill>
              </a:rPr>
              <a:t> from 2017 to 2020, e.g. 2017-05-19 10:00:00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u="sng" dirty="0">
                <a:solidFill>
                  <a:srgbClr val="000000"/>
                </a:solidFill>
              </a:rPr>
              <a:t>Power Value</a:t>
            </a:r>
            <a:r>
              <a:rPr lang="zh-CN" b="1" dirty="0">
                <a:solidFill>
                  <a:srgbClr val="000000"/>
                </a:solidFill>
              </a:rPr>
              <a:t>: </a:t>
            </a:r>
            <a:r>
              <a:rPr lang="zh-CN" dirty="0">
                <a:solidFill>
                  <a:srgbClr val="000000"/>
                </a:solidFill>
              </a:rPr>
              <a:t>electrical appliances’ instantaneous power, e.g. 2368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F963BE16-D407-1647-A6B4-EB5C729F1B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1"/>
    </mc:Choice>
    <mc:Fallback xmlns="">
      <p:transition spd="slow" advTm="10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Analysis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Cleaning</a:t>
            </a:r>
            <a:endParaRPr sz="22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Repetitive items (timestamp, ID…)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Errors of sensor measurement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Analyzing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1025" y="3075501"/>
            <a:ext cx="7301551" cy="18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85689402-41DC-3543-A808-2B7B530BD9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"/>
    </mc:Choice>
    <mc:Fallback xmlns="">
      <p:transition spd="slow" advTm="6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Design choice </a:t>
            </a:r>
            <a:r>
              <a:rPr lang="zh-CN" sz="2600">
                <a:solidFill>
                  <a:srgbClr val="000000"/>
                </a:solidFill>
              </a:rPr>
              <a:t>- </a:t>
            </a:r>
            <a:r>
              <a:rPr lang="zh-CN" sz="2200">
                <a:solidFill>
                  <a:srgbClr val="000000"/>
                </a:solidFill>
              </a:rPr>
              <a:t>video (with game recording)</a:t>
            </a:r>
            <a:endParaRPr sz="22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Part 1 - A narrative diary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Part 2 - Patterns of electrical appliances use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Part 3 - Future use of our outcomes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Implication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Make families know more about the life of their elders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Promote the service in Blackwood Homes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61974DBA-BD06-F14D-9F59-829C5316B3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9"/>
    </mc:Choice>
    <mc:Fallback xmlns="">
      <p:transition spd="slow" advTm="12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Video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B996C572-D2C4-AB46-AD50-7914730C79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2"/>
    </mc:Choice>
    <mc:Fallback xmlns="">
      <p:transition spd="slow" advTm="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Design Rationale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Part 1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why diary, why use small shortcuts of video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(放截图）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Diary: present the real feeling and daily life of host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‘Animal Crossing’ Game: immersive game environment which let player feel like real life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Design Rationale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Part 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why circle, why 3 homes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Design Rationale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Part 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495</Words>
  <Application>Microsoft Macintosh PowerPoint</Application>
  <PresentationFormat>全屏显示(16:9)</PresentationFormat>
  <Paragraphs>76</Paragraphs>
  <Slides>12</Slides>
  <Notes>12</Notes>
  <HiddenSlides>0</HiddenSlides>
  <MMClips>6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                                Electrical Appliance Use in Blackwood Home and Care</vt:lpstr>
      <vt:lpstr>Introduction</vt:lpstr>
      <vt:lpstr>Introduction</vt:lpstr>
      <vt:lpstr>Data Analysis</vt:lpstr>
      <vt:lpstr>Project</vt:lpstr>
      <vt:lpstr>Project Video</vt:lpstr>
      <vt:lpstr>Design Rationale</vt:lpstr>
      <vt:lpstr>Design Rationale</vt:lpstr>
      <vt:lpstr>Design Rationale</vt:lpstr>
      <vt:lpstr>Limitation and Future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Electrical Appliance Use in Blackwood Home and Care</dc:title>
  <cp:lastModifiedBy>LU Zilin</cp:lastModifiedBy>
  <cp:revision>4</cp:revision>
  <dcterms:modified xsi:type="dcterms:W3CDTF">2020-12-02T22:33:22Z</dcterms:modified>
</cp:coreProperties>
</file>