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17.10.2016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5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17.10.2016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4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17.10.2016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17.10.2016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17.10.2016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17.10.2016</a:t>
            </a:fld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6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17.10.2016</a:t>
            </a:fld>
            <a:endParaRPr lang="en-US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17.10.2016</a:t>
            </a:fld>
            <a:endParaRPr lang="en-US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17.10.2016</a:t>
            </a:fld>
            <a:endParaRPr lang="en-US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17.10.2016</a:t>
            </a:fld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B20-A5D9-4241-86B6-26A557C7F48E}" type="datetimeFigureOut">
              <a:rPr lang="en-US" smtClean="0"/>
              <a:t>17.10.2016</a:t>
            </a:fld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3B20-A5D9-4241-86B6-26A557C7F48E}" type="datetimeFigureOut">
              <a:rPr lang="en-US" smtClean="0"/>
              <a:t>17.10.2016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D02A-FD74-41BD-BF58-52251796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Ryhmä 14"/>
          <p:cNvGrpSpPr/>
          <p:nvPr/>
        </p:nvGrpSpPr>
        <p:grpSpPr>
          <a:xfrm>
            <a:off x="1670463" y="570783"/>
            <a:ext cx="8839200" cy="5004772"/>
            <a:chOff x="1574800" y="976024"/>
            <a:chExt cx="9820908" cy="5541340"/>
          </a:xfrm>
        </p:grpSpPr>
        <p:pic>
          <p:nvPicPr>
            <p:cNvPr id="2" name="Kuva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5" t="8271" r="8428" b="3162"/>
            <a:stretch/>
          </p:blipFill>
          <p:spPr>
            <a:xfrm>
              <a:off x="1574800" y="1211881"/>
              <a:ext cx="9820908" cy="5305483"/>
            </a:xfrm>
            <a:prstGeom prst="rect">
              <a:avLst/>
            </a:prstGeom>
          </p:spPr>
        </p:pic>
        <p:sp>
          <p:nvSpPr>
            <p:cNvPr id="3" name="Tekstiruutu 2"/>
            <p:cNvSpPr txBox="1"/>
            <p:nvPr/>
          </p:nvSpPr>
          <p:spPr>
            <a:xfrm>
              <a:off x="4717052" y="976024"/>
              <a:ext cx="3341583" cy="340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Social</a:t>
              </a:r>
              <a:r>
                <a:rPr lang="fi-FI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media </a:t>
              </a:r>
              <a:r>
                <a:rPr lang="fi-FI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vs</a:t>
              </a:r>
              <a:r>
                <a:rPr lang="fi-FI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Official</a:t>
              </a:r>
              <a:r>
                <a:rPr lang="fi-FI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Ryhmä 10"/>
          <p:cNvGrpSpPr/>
          <p:nvPr/>
        </p:nvGrpSpPr>
        <p:grpSpPr>
          <a:xfrm>
            <a:off x="5845347" y="4333816"/>
            <a:ext cx="847270" cy="984801"/>
            <a:chOff x="7310092" y="6195026"/>
            <a:chExt cx="847270" cy="984801"/>
          </a:xfrm>
        </p:grpSpPr>
        <p:sp>
          <p:nvSpPr>
            <p:cNvPr id="5" name="Suorakulmio: Pyöristetyt kulmat 4"/>
            <p:cNvSpPr/>
            <p:nvPr/>
          </p:nvSpPr>
          <p:spPr>
            <a:xfrm>
              <a:off x="7310092" y="6195026"/>
              <a:ext cx="847270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–</a:t>
              </a:r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uora nuoliyhdysviiva 7"/>
            <p:cNvCxnSpPr>
              <a:stCxn id="5" idx="2"/>
            </p:cNvCxnSpPr>
            <p:nvPr/>
          </p:nvCxnSpPr>
          <p:spPr>
            <a:xfrm flipH="1">
              <a:off x="7728362" y="6666740"/>
              <a:ext cx="5365" cy="5130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Ryhmä 11"/>
          <p:cNvGrpSpPr/>
          <p:nvPr/>
        </p:nvGrpSpPr>
        <p:grpSpPr>
          <a:xfrm>
            <a:off x="628986" y="1248801"/>
            <a:ext cx="1157952" cy="1148241"/>
            <a:chOff x="7061471" y="6281507"/>
            <a:chExt cx="1157952" cy="1148241"/>
          </a:xfrm>
        </p:grpSpPr>
        <p:sp>
          <p:nvSpPr>
            <p:cNvPr id="13" name="Suorakulmio: Pyöristetyt kulmat 12"/>
            <p:cNvSpPr/>
            <p:nvPr/>
          </p:nvSpPr>
          <p:spPr>
            <a:xfrm>
              <a:off x="7061471" y="6281507"/>
              <a:ext cx="847270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 -</a:t>
              </a:r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uora nuoliyhdysviiva 13"/>
            <p:cNvCxnSpPr/>
            <p:nvPr/>
          </p:nvCxnSpPr>
          <p:spPr>
            <a:xfrm>
              <a:off x="7381620" y="6594570"/>
              <a:ext cx="837803" cy="83517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Ryhmä 19"/>
          <p:cNvGrpSpPr/>
          <p:nvPr/>
        </p:nvGrpSpPr>
        <p:grpSpPr>
          <a:xfrm>
            <a:off x="5169029" y="828585"/>
            <a:ext cx="847270" cy="840432"/>
            <a:chOff x="7324177" y="6134556"/>
            <a:chExt cx="847270" cy="840432"/>
          </a:xfrm>
        </p:grpSpPr>
        <p:sp>
          <p:nvSpPr>
            <p:cNvPr id="21" name="Suorakulmio: Pyöristetyt kulmat 20"/>
            <p:cNvSpPr/>
            <p:nvPr/>
          </p:nvSpPr>
          <p:spPr>
            <a:xfrm>
              <a:off x="7324177" y="6503274"/>
              <a:ext cx="847270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uora nuoliyhdysviiva 21"/>
            <p:cNvCxnSpPr>
              <a:stCxn id="21" idx="0"/>
            </p:cNvCxnSpPr>
            <p:nvPr/>
          </p:nvCxnSpPr>
          <p:spPr>
            <a:xfrm flipV="1">
              <a:off x="7747812" y="6134556"/>
              <a:ext cx="117" cy="36871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Ryhmä 25"/>
          <p:cNvGrpSpPr/>
          <p:nvPr/>
        </p:nvGrpSpPr>
        <p:grpSpPr>
          <a:xfrm>
            <a:off x="9296465" y="4020915"/>
            <a:ext cx="847270" cy="806127"/>
            <a:chOff x="7061471" y="6281507"/>
            <a:chExt cx="847270" cy="806127"/>
          </a:xfrm>
        </p:grpSpPr>
        <p:sp>
          <p:nvSpPr>
            <p:cNvPr id="27" name="Suorakulmio: Pyöristetyt kulmat 26"/>
            <p:cNvSpPr/>
            <p:nvPr/>
          </p:nvSpPr>
          <p:spPr>
            <a:xfrm>
              <a:off x="7061471" y="6281507"/>
              <a:ext cx="847270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uora nuoliyhdysviiva 27"/>
            <p:cNvCxnSpPr>
              <a:stCxn id="27" idx="2"/>
            </p:cNvCxnSpPr>
            <p:nvPr/>
          </p:nvCxnSpPr>
          <p:spPr>
            <a:xfrm>
              <a:off x="7485106" y="6753221"/>
              <a:ext cx="0" cy="33441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Ryhmä 28"/>
          <p:cNvGrpSpPr/>
          <p:nvPr/>
        </p:nvGrpSpPr>
        <p:grpSpPr>
          <a:xfrm>
            <a:off x="4185253" y="4335582"/>
            <a:ext cx="1025754" cy="861002"/>
            <a:chOff x="7067269" y="5904926"/>
            <a:chExt cx="1025754" cy="861002"/>
          </a:xfrm>
        </p:grpSpPr>
        <p:sp>
          <p:nvSpPr>
            <p:cNvPr id="30" name="Suorakulmio: Pyöristetyt kulmat 29"/>
            <p:cNvSpPr/>
            <p:nvPr/>
          </p:nvSpPr>
          <p:spPr>
            <a:xfrm>
              <a:off x="7067269" y="5904926"/>
              <a:ext cx="1025754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tick</a:t>
              </a:r>
              <a:r>
                <a:rPr lang="fi-FI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</a:t>
              </a:r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r>
                <a:rPr lang="fi-FI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(x)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uora nuoliyhdysviiva 30"/>
            <p:cNvCxnSpPr>
              <a:stCxn id="30" idx="2"/>
            </p:cNvCxnSpPr>
            <p:nvPr/>
          </p:nvCxnSpPr>
          <p:spPr>
            <a:xfrm flipH="1">
              <a:off x="7485666" y="6376640"/>
              <a:ext cx="94480" cy="38928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Vasen aaltosulje 33"/>
          <p:cNvSpPr/>
          <p:nvPr/>
        </p:nvSpPr>
        <p:spPr>
          <a:xfrm rot="10800000" flipH="1">
            <a:off x="1192069" y="925484"/>
            <a:ext cx="793538" cy="4290846"/>
          </a:xfrm>
          <a:prstGeom prst="leftBrace">
            <a:avLst>
              <a:gd name="adj1" fmla="val 8333"/>
              <a:gd name="adj2" fmla="val 51184"/>
            </a:avLst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orakulmio: Pyöristetyt kulmat 35"/>
          <p:cNvSpPr/>
          <p:nvPr/>
        </p:nvSpPr>
        <p:spPr>
          <a:xfrm>
            <a:off x="323386" y="2743855"/>
            <a:ext cx="847270" cy="4717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–</a:t>
            </a:r>
            <a:r>
              <a:rPr lang="fi-FI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Vasen aaltosulje 39"/>
          <p:cNvSpPr/>
          <p:nvPr/>
        </p:nvSpPr>
        <p:spPr>
          <a:xfrm rot="16200000">
            <a:off x="6036675" y="1682122"/>
            <a:ext cx="714570" cy="8054876"/>
          </a:xfrm>
          <a:prstGeom prst="leftBrace">
            <a:avLst>
              <a:gd name="adj1" fmla="val 8333"/>
              <a:gd name="adj2" fmla="val 49211"/>
            </a:avLst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uorakulmio: Pyöristetyt kulmat 40"/>
          <p:cNvSpPr/>
          <p:nvPr/>
        </p:nvSpPr>
        <p:spPr>
          <a:xfrm>
            <a:off x="5845347" y="6140109"/>
            <a:ext cx="847270" cy="4717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–</a:t>
            </a:r>
            <a:r>
              <a:rPr lang="fi-FI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uora yhdysviiva 46"/>
          <p:cNvCxnSpPr/>
          <p:nvPr/>
        </p:nvCxnSpPr>
        <p:spPr>
          <a:xfrm>
            <a:off x="3771900" y="512893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uora yhdysviiva 47"/>
          <p:cNvCxnSpPr/>
          <p:nvPr/>
        </p:nvCxnSpPr>
        <p:spPr>
          <a:xfrm>
            <a:off x="4503374" y="512893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uora yhdysviiva 48"/>
          <p:cNvCxnSpPr/>
          <p:nvPr/>
        </p:nvCxnSpPr>
        <p:spPr>
          <a:xfrm>
            <a:off x="5232037" y="512893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uora yhdysviiva 49"/>
          <p:cNvCxnSpPr/>
          <p:nvPr/>
        </p:nvCxnSpPr>
        <p:spPr>
          <a:xfrm>
            <a:off x="5963081" y="512893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uora yhdysviiva 50"/>
          <p:cNvCxnSpPr/>
          <p:nvPr/>
        </p:nvCxnSpPr>
        <p:spPr>
          <a:xfrm>
            <a:off x="6696506" y="5145601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uora yhdysviiva 51"/>
          <p:cNvCxnSpPr/>
          <p:nvPr/>
        </p:nvCxnSpPr>
        <p:spPr>
          <a:xfrm>
            <a:off x="7427549" y="512893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uora yhdysviiva 52"/>
          <p:cNvCxnSpPr/>
          <p:nvPr/>
        </p:nvCxnSpPr>
        <p:spPr>
          <a:xfrm>
            <a:off x="8158593" y="512893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uora yhdysviiva 53"/>
          <p:cNvCxnSpPr/>
          <p:nvPr/>
        </p:nvCxnSpPr>
        <p:spPr>
          <a:xfrm>
            <a:off x="8887255" y="512893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uora yhdysviiva 54"/>
          <p:cNvCxnSpPr/>
          <p:nvPr/>
        </p:nvCxnSpPr>
        <p:spPr>
          <a:xfrm flipH="1">
            <a:off x="9618299" y="5160169"/>
            <a:ext cx="1951" cy="72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Ryhmä 60"/>
          <p:cNvGrpSpPr/>
          <p:nvPr/>
        </p:nvGrpSpPr>
        <p:grpSpPr>
          <a:xfrm>
            <a:off x="7413864" y="4020915"/>
            <a:ext cx="847270" cy="1068653"/>
            <a:chOff x="7310092" y="6195026"/>
            <a:chExt cx="847270" cy="1068653"/>
          </a:xfrm>
        </p:grpSpPr>
        <p:sp>
          <p:nvSpPr>
            <p:cNvPr id="62" name="Suorakulmio: Pyöristetyt kulmat 61"/>
            <p:cNvSpPr/>
            <p:nvPr/>
          </p:nvSpPr>
          <p:spPr>
            <a:xfrm>
              <a:off x="7310092" y="6195026"/>
              <a:ext cx="847270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ticks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Suora nuoliyhdysviiva 62"/>
            <p:cNvCxnSpPr>
              <a:stCxn id="62" idx="2"/>
            </p:cNvCxnSpPr>
            <p:nvPr/>
          </p:nvCxnSpPr>
          <p:spPr>
            <a:xfrm flipH="1">
              <a:off x="7401928" y="6666740"/>
              <a:ext cx="331799" cy="59693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uora nuoliyhdysviiva 64"/>
          <p:cNvCxnSpPr>
            <a:stCxn id="62" idx="2"/>
          </p:cNvCxnSpPr>
          <p:nvPr/>
        </p:nvCxnSpPr>
        <p:spPr>
          <a:xfrm>
            <a:off x="7837499" y="4492629"/>
            <a:ext cx="308222" cy="59693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Ryhmä 70"/>
          <p:cNvGrpSpPr/>
          <p:nvPr/>
        </p:nvGrpSpPr>
        <p:grpSpPr>
          <a:xfrm>
            <a:off x="2224805" y="925484"/>
            <a:ext cx="1349639" cy="587210"/>
            <a:chOff x="6743384" y="5789430"/>
            <a:chExt cx="1349639" cy="587210"/>
          </a:xfrm>
        </p:grpSpPr>
        <p:sp>
          <p:nvSpPr>
            <p:cNvPr id="72" name="Suorakulmio: Pyöristetyt kulmat 71"/>
            <p:cNvSpPr/>
            <p:nvPr/>
          </p:nvSpPr>
          <p:spPr>
            <a:xfrm>
              <a:off x="7067269" y="5904926"/>
              <a:ext cx="1025754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tick</a:t>
              </a:r>
              <a:r>
                <a:rPr lang="fi-FI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</a:t>
              </a:r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r>
                <a:rPr lang="fi-FI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(y)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uora nuoliyhdysviiva 72"/>
            <p:cNvCxnSpPr>
              <a:stCxn id="72" idx="1"/>
            </p:cNvCxnSpPr>
            <p:nvPr/>
          </p:nvCxnSpPr>
          <p:spPr>
            <a:xfrm flipH="1" flipV="1">
              <a:off x="6743384" y="5789430"/>
              <a:ext cx="323885" cy="35135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Ryhmä 78"/>
          <p:cNvGrpSpPr/>
          <p:nvPr/>
        </p:nvGrpSpPr>
        <p:grpSpPr>
          <a:xfrm>
            <a:off x="4074977" y="1973971"/>
            <a:ext cx="847270" cy="806127"/>
            <a:chOff x="7061471" y="6281507"/>
            <a:chExt cx="847270" cy="806127"/>
          </a:xfrm>
        </p:grpSpPr>
        <p:sp>
          <p:nvSpPr>
            <p:cNvPr id="80" name="Suorakulmio: Pyöristetyt kulmat 79"/>
            <p:cNvSpPr/>
            <p:nvPr/>
          </p:nvSpPr>
          <p:spPr>
            <a:xfrm>
              <a:off x="7061471" y="6281507"/>
              <a:ext cx="847270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1" name="Suora nuoliyhdysviiva 80"/>
            <p:cNvCxnSpPr>
              <a:stCxn id="80" idx="2"/>
            </p:cNvCxnSpPr>
            <p:nvPr/>
          </p:nvCxnSpPr>
          <p:spPr>
            <a:xfrm>
              <a:off x="7485106" y="6753221"/>
              <a:ext cx="0" cy="33441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Ryhmä 81"/>
          <p:cNvGrpSpPr/>
          <p:nvPr/>
        </p:nvGrpSpPr>
        <p:grpSpPr>
          <a:xfrm>
            <a:off x="2692555" y="3370381"/>
            <a:ext cx="847270" cy="1289454"/>
            <a:chOff x="7061471" y="6281507"/>
            <a:chExt cx="847270" cy="1289454"/>
          </a:xfrm>
        </p:grpSpPr>
        <p:sp>
          <p:nvSpPr>
            <p:cNvPr id="83" name="Suorakulmio: Pyöristetyt kulmat 82"/>
            <p:cNvSpPr/>
            <p:nvPr/>
          </p:nvSpPr>
          <p:spPr>
            <a:xfrm>
              <a:off x="7061471" y="6281507"/>
              <a:ext cx="847270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filling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Suora nuoliyhdysviiva 83"/>
            <p:cNvCxnSpPr>
              <a:stCxn id="83" idx="2"/>
            </p:cNvCxnSpPr>
            <p:nvPr/>
          </p:nvCxnSpPr>
          <p:spPr>
            <a:xfrm>
              <a:off x="7485106" y="6753221"/>
              <a:ext cx="0" cy="81774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Ryhmä 85"/>
          <p:cNvGrpSpPr/>
          <p:nvPr/>
        </p:nvGrpSpPr>
        <p:grpSpPr>
          <a:xfrm>
            <a:off x="7734958" y="2828179"/>
            <a:ext cx="847270" cy="709408"/>
            <a:chOff x="7061471" y="6281507"/>
            <a:chExt cx="847270" cy="709408"/>
          </a:xfrm>
        </p:grpSpPr>
        <p:sp>
          <p:nvSpPr>
            <p:cNvPr id="87" name="Suorakulmio: Pyöristetyt kulmat 86"/>
            <p:cNvSpPr/>
            <p:nvPr/>
          </p:nvSpPr>
          <p:spPr>
            <a:xfrm>
              <a:off x="7061471" y="6281507"/>
              <a:ext cx="847270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grid</a:t>
              </a:r>
              <a:r>
                <a:rPr lang="fi-FI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lines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Suora nuoliyhdysviiva 87"/>
            <p:cNvCxnSpPr/>
            <p:nvPr/>
          </p:nvCxnSpPr>
          <p:spPr>
            <a:xfrm>
              <a:off x="7782817" y="6656502"/>
              <a:ext cx="0" cy="33441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uora nuoliyhdysviiva 88"/>
          <p:cNvCxnSpPr/>
          <p:nvPr/>
        </p:nvCxnSpPr>
        <p:spPr>
          <a:xfrm flipH="1">
            <a:off x="7436378" y="3202668"/>
            <a:ext cx="33600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i 91"/>
          <p:cNvSpPr/>
          <p:nvPr/>
        </p:nvSpPr>
        <p:spPr>
          <a:xfrm>
            <a:off x="4325909" y="5230082"/>
            <a:ext cx="359697" cy="12395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uora yhdysviiva 93"/>
          <p:cNvCxnSpPr/>
          <p:nvPr/>
        </p:nvCxnSpPr>
        <p:spPr>
          <a:xfrm>
            <a:off x="1985608" y="4371975"/>
            <a:ext cx="317499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Ryhmä 97"/>
          <p:cNvGrpSpPr/>
          <p:nvPr/>
        </p:nvGrpSpPr>
        <p:grpSpPr>
          <a:xfrm>
            <a:off x="362969" y="4492633"/>
            <a:ext cx="1736412" cy="1360077"/>
            <a:chOff x="6806669" y="5980620"/>
            <a:chExt cx="1736412" cy="1360077"/>
          </a:xfrm>
        </p:grpSpPr>
        <p:sp>
          <p:nvSpPr>
            <p:cNvPr id="99" name="Suorakulmio: Pyöristetyt kulmat 98"/>
            <p:cNvSpPr/>
            <p:nvPr/>
          </p:nvSpPr>
          <p:spPr>
            <a:xfrm>
              <a:off x="6806669" y="6281506"/>
              <a:ext cx="1102072" cy="105919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u="sng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padding</a:t>
              </a:r>
              <a:endParaRPr lang="fi-FI" sz="1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fi-FI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fi-FI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i.e</a:t>
              </a:r>
              <a:r>
                <a:rPr lang="fi-FI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fi-FI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distance</a:t>
              </a:r>
              <a:r>
                <a:rPr lang="fi-FI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fi-FI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r>
                <a:rPr lang="fi-FI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fi-FI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fi-FI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i-FI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axis</a:t>
              </a:r>
              <a:r>
                <a:rPr lang="fi-FI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Suora nuoliyhdysviiva 99"/>
            <p:cNvCxnSpPr>
              <a:stCxn id="99" idx="3"/>
            </p:cNvCxnSpPr>
            <p:nvPr/>
          </p:nvCxnSpPr>
          <p:spPr>
            <a:xfrm flipV="1">
              <a:off x="7908741" y="5980620"/>
              <a:ext cx="634340" cy="830482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kstiruutu 108"/>
          <p:cNvSpPr txBox="1"/>
          <p:nvPr/>
        </p:nvSpPr>
        <p:spPr>
          <a:xfrm>
            <a:off x="6966129" y="101722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fi-FI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1200" dirty="0" err="1"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Ryhmä 109"/>
          <p:cNvGrpSpPr/>
          <p:nvPr/>
        </p:nvGrpSpPr>
        <p:grpSpPr>
          <a:xfrm>
            <a:off x="8045272" y="917722"/>
            <a:ext cx="1459034" cy="471714"/>
            <a:chOff x="6111759" y="6281507"/>
            <a:chExt cx="1459034" cy="471714"/>
          </a:xfrm>
        </p:grpSpPr>
        <p:sp>
          <p:nvSpPr>
            <p:cNvPr id="111" name="Suorakulmio: Pyöristetyt kulmat 110"/>
            <p:cNvSpPr/>
            <p:nvPr/>
          </p:nvSpPr>
          <p:spPr>
            <a:xfrm>
              <a:off x="6627277" y="6281507"/>
              <a:ext cx="943516" cy="47171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annotation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Suora nuoliyhdysviiva 111"/>
            <p:cNvCxnSpPr/>
            <p:nvPr/>
          </p:nvCxnSpPr>
          <p:spPr>
            <a:xfrm flipH="1">
              <a:off x="6111759" y="6517364"/>
              <a:ext cx="536956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13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50</Words>
  <Application>Microsoft Office PowerPoint</Application>
  <PresentationFormat>Laajakuva</PresentationFormat>
  <Paragraphs>17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Henkka Tenkanen</dc:creator>
  <cp:lastModifiedBy>Henkka Tenkanen</cp:lastModifiedBy>
  <cp:revision>13</cp:revision>
  <dcterms:created xsi:type="dcterms:W3CDTF">2016-10-16T16:19:27Z</dcterms:created>
  <dcterms:modified xsi:type="dcterms:W3CDTF">2016-10-17T04:16:45Z</dcterms:modified>
</cp:coreProperties>
</file>