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9" r:id="rId18"/>
    <p:sldId id="270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4472C4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4D8952-D3B8-4EDB-A7AE-FB79E8D30E6A}"/>
              </a:ext>
            </a:extLst>
          </p:cNvPr>
          <p:cNvGrpSpPr/>
          <p:nvPr/>
        </p:nvGrpSpPr>
        <p:grpSpPr>
          <a:xfrm>
            <a:off x="2126121" y="884051"/>
            <a:ext cx="7891734" cy="5387439"/>
            <a:chOff x="2126121" y="884051"/>
            <a:chExt cx="7891734" cy="53874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B1AFAC-D7E4-46E3-BBC2-12321745FFFC}"/>
                </a:ext>
              </a:extLst>
            </p:cNvPr>
            <p:cNvGrpSpPr/>
            <p:nvPr/>
          </p:nvGrpSpPr>
          <p:grpSpPr>
            <a:xfrm>
              <a:off x="2126121" y="884051"/>
              <a:ext cx="7891734" cy="5387439"/>
              <a:chOff x="2126121" y="884051"/>
              <a:chExt cx="7891734" cy="538743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772013" y="884051"/>
                <a:ext cx="66479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“male” &amp;  beard == TRUE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!( gender == “male” &amp;  beard == TRUE ) 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gender == “male” &amp;  beard == FALSE   </a:t>
                </a:r>
              </a:p>
              <a:p>
                <a:pPr algn="ctr"/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682836" y="42394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682836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682836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682835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682833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6271491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6271491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6271491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6271490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6271488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682833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6271488" y="4239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27DED-5894-4B46-AD8D-CE0393FEE808}"/>
                  </a:ext>
                </a:extLst>
              </p:cNvPr>
              <p:cNvSpPr txBox="1"/>
              <p:nvPr/>
            </p:nvSpPr>
            <p:spPr>
              <a:xfrm>
                <a:off x="4933581" y="2236070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gender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6DB129-1C9F-4369-8DBA-AB4A1577FEDD}"/>
                  </a:ext>
                </a:extLst>
              </p:cNvPr>
              <p:cNvSpPr txBox="1"/>
              <p:nvPr/>
            </p:nvSpPr>
            <p:spPr>
              <a:xfrm>
                <a:off x="6587959" y="2234596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beard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2602F8B3-4E71-494F-936C-98784706745E}"/>
                  </a:ext>
                </a:extLst>
              </p:cNvPr>
              <p:cNvSpPr/>
              <p:nvPr/>
            </p:nvSpPr>
            <p:spPr>
              <a:xfrm flipH="1">
                <a:off x="8159777" y="474749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30EB6-1E08-415C-889C-704F212E0134}"/>
                  </a:ext>
                </a:extLst>
              </p:cNvPr>
              <p:cNvSpPr txBox="1"/>
              <p:nvPr/>
            </p:nvSpPr>
            <p:spPr>
              <a:xfrm>
                <a:off x="8747957" y="4609074"/>
                <a:ext cx="1269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3. Men 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Without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Beards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1BB3A01-1EE1-4B70-B6F4-1A95EBE2FFE8}"/>
                  </a:ext>
                </a:extLst>
              </p:cNvPr>
              <p:cNvSpPr/>
              <p:nvPr/>
            </p:nvSpPr>
            <p:spPr>
              <a:xfrm flipV="1">
                <a:off x="3855220" y="3796144"/>
                <a:ext cx="383703" cy="2475345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75A67B-319E-4BFF-9216-C45D97B94B73}"/>
                  </a:ext>
                </a:extLst>
              </p:cNvPr>
              <p:cNvSpPr txBox="1"/>
              <p:nvPr/>
            </p:nvSpPr>
            <p:spPr>
              <a:xfrm>
                <a:off x="2206271" y="4401325"/>
                <a:ext cx="14766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2. Not (!)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D684D2-C0FD-4ACF-925C-AB3ACA64C54E}"/>
                  </a:ext>
                </a:extLst>
              </p:cNvPr>
              <p:cNvSpPr/>
              <p:nvPr/>
            </p:nvSpPr>
            <p:spPr>
              <a:xfrm>
                <a:off x="6271488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B77607-B3EF-4D8C-81E0-A88A8701F100}"/>
                  </a:ext>
                </a:extLst>
              </p:cNvPr>
              <p:cNvSpPr/>
              <p:nvPr/>
            </p:nvSpPr>
            <p:spPr>
              <a:xfrm>
                <a:off x="4682830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0E278E2D-9EDF-489A-A0DF-69A33FCB9C42}"/>
                  </a:ext>
                </a:extLst>
              </p:cNvPr>
              <p:cNvSpPr/>
              <p:nvPr/>
            </p:nvSpPr>
            <p:spPr>
              <a:xfrm flipV="1">
                <a:off x="3849918" y="2715490"/>
                <a:ext cx="383703" cy="101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6399BB-622C-4F93-8C3F-CF26D72E2155}"/>
                  </a:ext>
                </a:extLst>
              </p:cNvPr>
              <p:cNvSpPr txBox="1"/>
              <p:nvPr/>
            </p:nvSpPr>
            <p:spPr>
              <a:xfrm>
                <a:off x="2126121" y="2807991"/>
                <a:ext cx="1636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1.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45348C-081E-423F-8159-0C24CEB958D9}"/>
                </a:ext>
              </a:extLst>
            </p:cNvPr>
            <p:cNvSpPr txBox="1"/>
            <p:nvPr/>
          </p:nvSpPr>
          <p:spPr>
            <a:xfrm>
              <a:off x="2514219" y="884051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9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5F-B560-47E1-8B8D-4EE08039677E}"/>
              </a:ext>
            </a:extLst>
          </p:cNvPr>
          <p:cNvGrpSpPr/>
          <p:nvPr/>
        </p:nvGrpSpPr>
        <p:grpSpPr>
          <a:xfrm>
            <a:off x="658262" y="79342"/>
            <a:ext cx="10875475" cy="6605806"/>
            <a:chOff x="658262" y="79342"/>
            <a:chExt cx="10875475" cy="6605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5013208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536720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2017107" y="1232633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== “control”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7171967" y="1294188"/>
              <a:ext cx="2185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== “female”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26" y="2760028"/>
              <a:ext cx="6182548" cy="3925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B26906-52AE-446E-8FB2-D75B5054E14F}"/>
                </a:ext>
              </a:extLst>
            </p:cNvPr>
            <p:cNvSpPr txBox="1"/>
            <p:nvPr/>
          </p:nvSpPr>
          <p:spPr>
            <a:xfrm>
              <a:off x="4930082" y="79342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9F707F-FE47-47E8-8F0B-35D4F4158B33}"/>
                </a:ext>
              </a:extLst>
            </p:cNvPr>
            <p:cNvCxnSpPr/>
            <p:nvPr/>
          </p:nvCxnSpPr>
          <p:spPr>
            <a:xfrm>
              <a:off x="5882349" y="661022"/>
              <a:ext cx="0" cy="635408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E3091-8377-4444-B996-C5B77B9AC103}"/>
                </a:ext>
              </a:extLst>
            </p:cNvPr>
            <p:cNvSpPr txBox="1"/>
            <p:nvPr/>
          </p:nvSpPr>
          <p:spPr>
            <a:xfrm>
              <a:off x="785091" y="2895722"/>
              <a:ext cx="16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and women in the control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85690-AD92-4193-83C5-12EC9AD59381}"/>
                </a:ext>
              </a:extLst>
            </p:cNvPr>
            <p:cNvSpPr txBox="1"/>
            <p:nvPr/>
          </p:nvSpPr>
          <p:spPr>
            <a:xfrm>
              <a:off x="658262" y="4260923"/>
              <a:ext cx="181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 and all women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699B0-B021-440A-9C13-A1884BE3B08B}"/>
                </a:ext>
              </a:extLst>
            </p:cNvPr>
            <p:cNvSpPr txBox="1"/>
            <p:nvPr/>
          </p:nvSpPr>
          <p:spPr>
            <a:xfrm>
              <a:off x="658262" y="5865513"/>
              <a:ext cx="18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All women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582EA-EB83-4465-A59B-3F6E4837176A}"/>
                </a:ext>
              </a:extLst>
            </p:cNvPr>
            <p:cNvSpPr txBox="1"/>
            <p:nvPr/>
          </p:nvSpPr>
          <p:spPr>
            <a:xfrm>
              <a:off x="9721560" y="3105834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not in the control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B90F0-E8CC-4507-AA74-C3257A74E31D}"/>
                </a:ext>
              </a:extLst>
            </p:cNvPr>
            <p:cNvSpPr txBox="1"/>
            <p:nvPr/>
          </p:nvSpPr>
          <p:spPr>
            <a:xfrm>
              <a:off x="9721558" y="441642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91616-ABD3-4E88-9ACF-8AEF79E9BA29}"/>
                </a:ext>
              </a:extLst>
            </p:cNvPr>
            <p:cNvSpPr txBox="1"/>
            <p:nvPr/>
          </p:nvSpPr>
          <p:spPr>
            <a:xfrm>
              <a:off x="9721559" y="572701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474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31</cp:revision>
  <dcterms:created xsi:type="dcterms:W3CDTF">2018-08-23T13:35:46Z</dcterms:created>
  <dcterms:modified xsi:type="dcterms:W3CDTF">2018-09-01T19:19:40Z</dcterms:modified>
</cp:coreProperties>
</file>