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2" r:id="rId5"/>
    <p:sldId id="261" r:id="rId6"/>
    <p:sldId id="257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-266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10A2-DBD9-48BA-82F2-C0671AD54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BD96E-6117-4ACA-9F99-5F63C5AC2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6892A-741F-4B9E-BF85-AAD38B45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0DBC-5C00-4920-B8E2-F315C620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C2118-7C16-4C72-BAEE-68D492C9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4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0EA0-B601-4E30-8CA9-603D546B2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0CDE4-7701-49C4-B84F-3F82603A6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9BC30-13CE-4B02-AECA-1239D201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CC1F7-C5EB-4A15-9499-6037CE1A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8084-BEA0-4700-86FF-EBED0915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6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E425A-72F9-4481-BD92-3CB39C7E0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6FD81-5E95-43D3-982C-C5EDB7F3C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CAABC-4807-416A-A1DD-AFF246C7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C89B1-4D06-4DC6-8A1B-B4824AAB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3F847-1167-4727-A925-F74B0D60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2EAF-AFED-4A35-9945-331DB0BA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75A70-643A-4063-92F8-8BDD785E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7CDC1-D5E7-4AB5-83E4-246707EB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EEDA7-2319-4B30-B01E-5B8AEBE2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20035-44B2-429E-8251-C3214B79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8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F11A-E3F5-4227-B895-33BA07E1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85055-021F-4132-A347-E06015A2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7EA26-3207-4238-BD95-9A6B6B72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81AC2-4464-49B9-9298-E2C11A7D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9E880-B925-4FFC-9365-64A018FE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4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A182-A232-4585-8874-0FF84B11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D1C5-EC78-4E97-B60B-73F555F0E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10859-9DFC-4A27-BAC9-3C74215FF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B2E41-81E2-410A-A98B-05DF227C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2C98A-AE83-4B03-BCA7-5109175E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E4F35-429D-47EA-9AAB-06CA9A27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4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6142-20A7-4E84-B1E7-9133F7E1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EC9C0-A645-4E51-A9B1-DF3DA5841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3D561-6F7A-4B07-961D-FF581312E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AC49B-60C7-4373-85A7-1059A7014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97D1-8575-4E72-8D98-495F7604A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DB391-3506-4551-9A8E-D85E0E8A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6E2BA-1DDC-4001-9744-6CE8ED93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8B019-F36F-4F12-821A-E7EC0AC6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4B96-90F0-4AA0-9E1C-0EC24310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E26EB-9A17-4BEA-AF3F-49EF3B14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F969A-D3B3-4323-84A0-288683CB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09619-7A39-43D8-9DF2-815EA710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1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0C574-891B-4E3E-A6D5-66F32DC6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55B5D-9322-40E7-B573-8CDDD967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65884-6811-442D-AE0E-75EE61D6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2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2795-6326-4B5A-A81C-E36BCFA73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95B6A-1400-43D5-B451-9966E66E3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00647-7212-41D3-AE30-2B3618E8A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F3A45-5264-4D79-A9A5-B4163C8D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C43E8-961B-44FB-92A9-6A4D5B30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F848B-8F36-47FF-9779-ADFEEE02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9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825C-FEBE-4488-9FE8-2BD51AA3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7B0E6-4FBB-41BB-9378-11038D33D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51075-F53B-4CA7-B0FC-7D99BCDB7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63223-357C-4A80-88A9-2C10515A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52810-EAA3-4C2C-8537-72C3FD76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3BE38-A406-4F49-975C-51FB5F16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4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3EAAD-4AF3-4CF8-A467-106D1C50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EAB82-E053-4AB0-8D31-033AC7BCE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D2B66-F392-4DBA-A262-B82F302A1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E5E9D-AE82-4CD7-95FF-A719BBDC69C0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43D41-2F10-49E5-BC8F-96118B2C5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2C7A6-F348-40FC-93C0-66FE5F7B8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0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C2FD4-ACDC-438A-A9EF-41AE56D3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400F3-9696-46D7-A8A5-6B486B8D9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3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00051F-1ED6-47B7-B24E-942FF28407D8}"/>
              </a:ext>
            </a:extLst>
          </p:cNvPr>
          <p:cNvGrpSpPr/>
          <p:nvPr/>
        </p:nvGrpSpPr>
        <p:grpSpPr>
          <a:xfrm>
            <a:off x="2434326" y="1214162"/>
            <a:ext cx="6909295" cy="3383035"/>
            <a:chOff x="1138926" y="1188762"/>
            <a:chExt cx="6909295" cy="338303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CAA0E4-AD35-4822-9E9C-B0421FA8198D}"/>
                </a:ext>
              </a:extLst>
            </p:cNvPr>
            <p:cNvSpPr txBox="1"/>
            <p:nvPr/>
          </p:nvSpPr>
          <p:spPr>
            <a:xfrm>
              <a:off x="1411468" y="2649447"/>
              <a:ext cx="6636753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cookies &lt;- bake</a:t>
              </a:r>
              <a:r>
                <a:rPr lang="en-US" sz="2400" b="1" dirty="0">
                  <a:solidFill>
                    <a:srgbClr val="4472C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batter, temp=400 </a:t>
              </a:r>
              <a:r>
                <a:rPr lang="en-US" sz="2400" b="1" dirty="0">
                  <a:solidFill>
                    <a:srgbClr val="4472C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E7582A-DF5F-409C-BCFB-46D92CFC8B73}"/>
                </a:ext>
              </a:extLst>
            </p:cNvPr>
            <p:cNvSpPr txBox="1"/>
            <p:nvPr/>
          </p:nvSpPr>
          <p:spPr>
            <a:xfrm>
              <a:off x="1138926" y="1249569"/>
              <a:ext cx="162256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object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A17136-C6E5-4B94-AAC5-AAC6BC579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5000" y="3217986"/>
              <a:ext cx="1" cy="49783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CE08CF-E4BC-4845-A525-E69A320DA769}"/>
                </a:ext>
              </a:extLst>
            </p:cNvPr>
            <p:cNvSpPr txBox="1"/>
            <p:nvPr/>
          </p:nvSpPr>
          <p:spPr>
            <a:xfrm>
              <a:off x="1871165" y="3802356"/>
              <a:ext cx="28019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assignment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5BB4A4B-B57E-4B0A-9033-9992F9B273F5}"/>
                </a:ext>
              </a:extLst>
            </p:cNvPr>
            <p:cNvSpPr/>
            <p:nvPr/>
          </p:nvSpPr>
          <p:spPr>
            <a:xfrm rot="16200000">
              <a:off x="5414769" y="197753"/>
              <a:ext cx="416688" cy="4286612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C52735-5D0A-4CF0-8B91-F41C5E9BCA6C}"/>
                </a:ext>
              </a:extLst>
            </p:cNvPr>
            <p:cNvSpPr txBox="1"/>
            <p:nvPr/>
          </p:nvSpPr>
          <p:spPr>
            <a:xfrm>
              <a:off x="4444486" y="1188762"/>
              <a:ext cx="27174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function</a:t>
              </a:r>
              <a:r>
                <a:rPr lang="en-US" sz="4000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4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B3D89F-52AF-4BAB-A457-0E07269B87D4}"/>
                </a:ext>
              </a:extLst>
            </p:cNvPr>
            <p:cNvCxnSpPr>
              <a:cxnSpLocks/>
            </p:cNvCxnSpPr>
            <p:nvPr/>
          </p:nvCxnSpPr>
          <p:spPr>
            <a:xfrm>
              <a:off x="1950206" y="212588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177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00051F-1ED6-47B7-B24E-942FF28407D8}"/>
              </a:ext>
            </a:extLst>
          </p:cNvPr>
          <p:cNvGrpSpPr/>
          <p:nvPr/>
        </p:nvGrpSpPr>
        <p:grpSpPr>
          <a:xfrm>
            <a:off x="1147308" y="528403"/>
            <a:ext cx="10010279" cy="4760124"/>
            <a:chOff x="1147308" y="528403"/>
            <a:chExt cx="10010279" cy="476012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CAA0E4-AD35-4822-9E9C-B0421FA8198D}"/>
                </a:ext>
              </a:extLst>
            </p:cNvPr>
            <p:cNvSpPr txBox="1"/>
            <p:nvPr/>
          </p:nvSpPr>
          <p:spPr>
            <a:xfrm>
              <a:off x="1147308" y="1872207"/>
              <a:ext cx="7189789" cy="3416320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function( flour, eggs, sugar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batter &lt;- mix( flour, eggs, sugar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cookies &lt;- bake( batter, temp=400 )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return( cookies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BA1AE50-08A7-4A6D-BB2A-C57C890EA046}"/>
                </a:ext>
              </a:extLst>
            </p:cNvPr>
            <p:cNvCxnSpPr>
              <a:cxnSpLocks/>
            </p:cNvCxnSpPr>
            <p:nvPr/>
          </p:nvCxnSpPr>
          <p:spPr>
            <a:xfrm>
              <a:off x="4673086" y="129784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E7582A-DF5F-409C-BCFB-46D92CFC8B73}"/>
                </a:ext>
              </a:extLst>
            </p:cNvPr>
            <p:cNvSpPr txBox="1"/>
            <p:nvPr/>
          </p:nvSpPr>
          <p:spPr>
            <a:xfrm>
              <a:off x="3463524" y="528403"/>
              <a:ext cx="26403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arguments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A17136-C6E5-4B94-AAC5-AAC6BC57946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6451600" y="4455160"/>
              <a:ext cx="2172943" cy="25140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CE08CF-E4BC-4845-A525-E69A320DA769}"/>
                </a:ext>
              </a:extLst>
            </p:cNvPr>
            <p:cNvSpPr txBox="1"/>
            <p:nvPr/>
          </p:nvSpPr>
          <p:spPr>
            <a:xfrm>
              <a:off x="8624543" y="4321844"/>
              <a:ext cx="16313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return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5BB4A4B-B57E-4B0A-9033-9992F9B273F5}"/>
                </a:ext>
              </a:extLst>
            </p:cNvPr>
            <p:cNvSpPr/>
            <p:nvPr/>
          </p:nvSpPr>
          <p:spPr>
            <a:xfrm>
              <a:off x="8406709" y="3032915"/>
              <a:ext cx="625033" cy="769441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C52735-5D0A-4CF0-8B91-F41C5E9BCA6C}"/>
                </a:ext>
              </a:extLst>
            </p:cNvPr>
            <p:cNvSpPr txBox="1"/>
            <p:nvPr/>
          </p:nvSpPr>
          <p:spPr>
            <a:xfrm>
              <a:off x="9095228" y="2983075"/>
              <a:ext cx="20623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“recipe”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B3D89F-52AF-4BAB-A457-0E07269B87D4}"/>
                </a:ext>
              </a:extLst>
            </p:cNvPr>
            <p:cNvCxnSpPr>
              <a:cxnSpLocks/>
            </p:cNvCxnSpPr>
            <p:nvPr/>
          </p:nvCxnSpPr>
          <p:spPr>
            <a:xfrm>
              <a:off x="3723126" y="129784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A079D2C-20E5-418D-B574-7E30061853A2}"/>
                </a:ext>
              </a:extLst>
            </p:cNvPr>
            <p:cNvCxnSpPr>
              <a:cxnSpLocks/>
            </p:cNvCxnSpPr>
            <p:nvPr/>
          </p:nvCxnSpPr>
          <p:spPr>
            <a:xfrm>
              <a:off x="5780526" y="129784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141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10F1784-0EA0-4FF8-A738-BEF6D7091E07}"/>
              </a:ext>
            </a:extLst>
          </p:cNvPr>
          <p:cNvGrpSpPr/>
          <p:nvPr/>
        </p:nvGrpSpPr>
        <p:grpSpPr>
          <a:xfrm>
            <a:off x="427416" y="168109"/>
            <a:ext cx="9906954" cy="5831979"/>
            <a:chOff x="427416" y="168109"/>
            <a:chExt cx="9906954" cy="583197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CAA0E4-AD35-4822-9E9C-B0421FA8198D}"/>
                </a:ext>
              </a:extLst>
            </p:cNvPr>
            <p:cNvSpPr txBox="1"/>
            <p:nvPr/>
          </p:nvSpPr>
          <p:spPr>
            <a:xfrm>
              <a:off x="3420319" y="1475773"/>
              <a:ext cx="3871573" cy="452431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function( x1 )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x2 &lt;- step1( x1 )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x3 &lt;- step2( x2 )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x4 &lt;- step3( x3 )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return( x4 )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BA1AE50-08A7-4A6D-BB2A-C57C890EA046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0" y="937550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E7582A-DF5F-409C-BCFB-46D92CFC8B73}"/>
                </a:ext>
              </a:extLst>
            </p:cNvPr>
            <p:cNvSpPr txBox="1"/>
            <p:nvPr/>
          </p:nvSpPr>
          <p:spPr>
            <a:xfrm>
              <a:off x="4276838" y="168109"/>
              <a:ext cx="24191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argument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63D7A18-3CA7-49D9-A82E-2A4A667BA57E}"/>
                </a:ext>
              </a:extLst>
            </p:cNvPr>
            <p:cNvCxnSpPr>
              <a:cxnSpLocks/>
            </p:cNvCxnSpPr>
            <p:nvPr/>
          </p:nvCxnSpPr>
          <p:spPr>
            <a:xfrm>
              <a:off x="3229337" y="2471196"/>
              <a:ext cx="1360025" cy="80444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FFE883-ACA2-4B4A-9FCD-6C83180C08A0}"/>
                </a:ext>
              </a:extLst>
            </p:cNvPr>
            <p:cNvSpPr txBox="1"/>
            <p:nvPr/>
          </p:nvSpPr>
          <p:spPr>
            <a:xfrm>
              <a:off x="427416" y="1807855"/>
              <a:ext cx="28019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assignment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A17136-C6E5-4B94-AAC5-AAC6BC5794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0799" y="4989231"/>
              <a:ext cx="118640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CE08CF-E4BC-4845-A525-E69A320DA769}"/>
                </a:ext>
              </a:extLst>
            </p:cNvPr>
            <p:cNvSpPr txBox="1"/>
            <p:nvPr/>
          </p:nvSpPr>
          <p:spPr>
            <a:xfrm>
              <a:off x="7837143" y="4543881"/>
              <a:ext cx="16313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return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A673AA7-1826-4D3E-9CBF-B898B556C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7725" y="2424896"/>
              <a:ext cx="780041" cy="9089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79F8B1-3BF9-4B34-B2D5-B2AEF423DD6F}"/>
                </a:ext>
              </a:extLst>
            </p:cNvPr>
            <p:cNvSpPr txBox="1"/>
            <p:nvPr/>
          </p:nvSpPr>
          <p:spPr>
            <a:xfrm>
              <a:off x="7391283" y="1716586"/>
              <a:ext cx="162256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object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5BB4A4B-B57E-4B0A-9033-9992F9B273F5}"/>
                </a:ext>
              </a:extLst>
            </p:cNvPr>
            <p:cNvSpPr/>
            <p:nvPr/>
          </p:nvSpPr>
          <p:spPr>
            <a:xfrm>
              <a:off x="7391283" y="3333838"/>
              <a:ext cx="625033" cy="1092360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C52735-5D0A-4CF0-8B91-F41C5E9BCA6C}"/>
                </a:ext>
              </a:extLst>
            </p:cNvPr>
            <p:cNvSpPr txBox="1"/>
            <p:nvPr/>
          </p:nvSpPr>
          <p:spPr>
            <a:xfrm>
              <a:off x="8272011" y="3429000"/>
              <a:ext cx="20623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“recipe”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192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C2FD4-ACDC-438A-A9EF-41AE56D3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400F3-9696-46D7-A8A5-6B486B8D9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8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1064AB8-3580-4853-AEA6-3A942B125460}"/>
              </a:ext>
            </a:extLst>
          </p:cNvPr>
          <p:cNvGrpSpPr/>
          <p:nvPr/>
        </p:nvGrpSpPr>
        <p:grpSpPr>
          <a:xfrm>
            <a:off x="3298785" y="942508"/>
            <a:ext cx="5690608" cy="4367103"/>
            <a:chOff x="3298785" y="942508"/>
            <a:chExt cx="5690608" cy="436710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972DF8A-8F69-4C01-98C3-BF54B4C304AD}"/>
                </a:ext>
              </a:extLst>
            </p:cNvPr>
            <p:cNvSpPr txBox="1"/>
            <p:nvPr/>
          </p:nvSpPr>
          <p:spPr>
            <a:xfrm>
              <a:off x="3298785" y="2659559"/>
              <a:ext cx="52902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V1  =  [  </a:t>
              </a:r>
              <a:r>
                <a:rPr lang="en-US" sz="4400" dirty="0">
                  <a:latin typeface="+mj-lt"/>
                </a:rPr>
                <a:t>3,   7,   2,   9,  </a:t>
              </a:r>
              <a:r>
                <a:rPr lang="en-US" sz="4400" dirty="0"/>
                <a:t>]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58CC6DD6-33A5-45D2-86AC-C1EB4993386B}"/>
                </a:ext>
              </a:extLst>
            </p:cNvPr>
            <p:cNvSpPr/>
            <p:nvPr/>
          </p:nvSpPr>
          <p:spPr>
            <a:xfrm rot="16200000">
              <a:off x="6347267" y="397741"/>
              <a:ext cx="625033" cy="3359551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D5C465-FDE5-477D-AB55-9A2C449FBF7A}"/>
                </a:ext>
              </a:extLst>
            </p:cNvPr>
            <p:cNvSpPr txBox="1"/>
            <p:nvPr/>
          </p:nvSpPr>
          <p:spPr>
            <a:xfrm>
              <a:off x="5737185" y="942508"/>
              <a:ext cx="16323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vector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DED04DF-27D1-4BDB-B932-35984B5CAFEB}"/>
                </a:ext>
              </a:extLst>
            </p:cNvPr>
            <p:cNvCxnSpPr/>
            <p:nvPr/>
          </p:nvCxnSpPr>
          <p:spPr>
            <a:xfrm flipV="1">
              <a:off x="5121797" y="3472405"/>
              <a:ext cx="144684" cy="10243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DD3B69-3489-4658-81E7-888881E2426D}"/>
                </a:ext>
              </a:extLst>
            </p:cNvPr>
            <p:cNvSpPr txBox="1"/>
            <p:nvPr/>
          </p:nvSpPr>
          <p:spPr>
            <a:xfrm>
              <a:off x="4009018" y="4540170"/>
              <a:ext cx="20869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element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7D13160-5394-442F-B246-4446BB975B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4306" y="3429000"/>
              <a:ext cx="552785" cy="100351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B6626C-DA9B-4CAD-BA28-4A944799B86F}"/>
                </a:ext>
              </a:extLst>
            </p:cNvPr>
            <p:cNvSpPr txBox="1"/>
            <p:nvPr/>
          </p:nvSpPr>
          <p:spPr>
            <a:xfrm>
              <a:off x="6971853" y="4512717"/>
              <a:ext cx="20175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value=2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08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05DCBBA-98CB-4854-B5B6-FD9344147068}"/>
              </a:ext>
            </a:extLst>
          </p:cNvPr>
          <p:cNvGrpSpPr/>
          <p:nvPr/>
        </p:nvGrpSpPr>
        <p:grpSpPr>
          <a:xfrm>
            <a:off x="908867" y="298993"/>
            <a:ext cx="9949029" cy="6260013"/>
            <a:chOff x="885717" y="277184"/>
            <a:chExt cx="9949029" cy="626001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E39C406-A27C-4B9E-A806-CF631D3763FF}"/>
                </a:ext>
              </a:extLst>
            </p:cNvPr>
            <p:cNvGrpSpPr/>
            <p:nvPr/>
          </p:nvGrpSpPr>
          <p:grpSpPr>
            <a:xfrm>
              <a:off x="2013994" y="277184"/>
              <a:ext cx="8160152" cy="1480225"/>
              <a:chOff x="3998715" y="-93205"/>
              <a:chExt cx="4730378" cy="1480225"/>
            </a:xfrm>
          </p:grpSpPr>
          <p:sp>
            <p:nvSpPr>
              <p:cNvPr id="3" name="Right Brace 2">
                <a:extLst>
                  <a:ext uri="{FF2B5EF4-FFF2-40B4-BE49-F238E27FC236}">
                    <a16:creationId xmlns:a16="http://schemas.microsoft.com/office/drawing/2014/main" id="{F3AB5D25-45AB-4118-ACE6-1F410B600CDB}"/>
                  </a:ext>
                </a:extLst>
              </p:cNvPr>
              <p:cNvSpPr/>
              <p:nvPr/>
            </p:nvSpPr>
            <p:spPr>
              <a:xfrm rot="16200000">
                <a:off x="6051387" y="-1290685"/>
                <a:ext cx="625033" cy="4730378"/>
              </a:xfrm>
              <a:prstGeom prst="rightBrac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F954A7-5673-4551-B3E0-3D31168B16D4}"/>
                  </a:ext>
                </a:extLst>
              </p:cNvPr>
              <p:cNvSpPr txBox="1"/>
              <p:nvPr/>
            </p:nvSpPr>
            <p:spPr>
              <a:xfrm>
                <a:off x="5572479" y="-93205"/>
                <a:ext cx="268733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1"/>
                    </a:solidFill>
                  </a:rPr>
                  <a:t>data frame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8F87C1-6F8C-4C72-8C3F-3FB05181A0AA}"/>
                </a:ext>
              </a:extLst>
            </p:cNvPr>
            <p:cNvSpPr txBox="1"/>
            <p:nvPr/>
          </p:nvSpPr>
          <p:spPr>
            <a:xfrm>
              <a:off x="885717" y="5767756"/>
              <a:ext cx="20746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numeric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473241-3C72-49DB-B277-12B8FA8BE193}"/>
                </a:ext>
              </a:extLst>
            </p:cNvPr>
            <p:cNvSpPr txBox="1"/>
            <p:nvPr/>
          </p:nvSpPr>
          <p:spPr>
            <a:xfrm>
              <a:off x="3302474" y="5767756"/>
              <a:ext cx="23471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character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8A2ADF0-504C-4C8B-9B34-E5EAFA465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22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C38ECB-896C-44C2-8769-EE289B83BDCE}"/>
                </a:ext>
              </a:extLst>
            </p:cNvPr>
            <p:cNvSpPr txBox="1"/>
            <p:nvPr/>
          </p:nvSpPr>
          <p:spPr>
            <a:xfrm>
              <a:off x="6713497" y="5767756"/>
              <a:ext cx="15338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factor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1595B8-2C3E-4A52-9C67-951831020D2A}"/>
                </a:ext>
              </a:extLst>
            </p:cNvPr>
            <p:cNvSpPr txBox="1"/>
            <p:nvPr/>
          </p:nvSpPr>
          <p:spPr>
            <a:xfrm>
              <a:off x="8919553" y="5767756"/>
              <a:ext cx="164352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logical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/>
                <p:nvPr/>
              </p:nvSpPr>
              <p:spPr>
                <a:xfrm>
                  <a:off x="1452347" y="2149611"/>
                  <a:ext cx="1078949" cy="282660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2347" y="2149611"/>
                  <a:ext cx="1078949" cy="28266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/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jermaine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sally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saul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yasmin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/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/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FBD77EA-5D0A-4B37-B134-0ACDAE20D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37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003F9EE-7297-4559-ADD6-6EB90A038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032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4D39A10-6009-461A-8D52-E928C24B0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8673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052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05DCBBA-98CB-4854-B5B6-FD9344147068}"/>
              </a:ext>
            </a:extLst>
          </p:cNvPr>
          <p:cNvGrpSpPr/>
          <p:nvPr/>
        </p:nvGrpSpPr>
        <p:grpSpPr>
          <a:xfrm>
            <a:off x="908867" y="298993"/>
            <a:ext cx="9949029" cy="6260013"/>
            <a:chOff x="885717" y="277184"/>
            <a:chExt cx="9949029" cy="626001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E39C406-A27C-4B9E-A806-CF631D3763FF}"/>
                </a:ext>
              </a:extLst>
            </p:cNvPr>
            <p:cNvGrpSpPr/>
            <p:nvPr/>
          </p:nvGrpSpPr>
          <p:grpSpPr>
            <a:xfrm>
              <a:off x="2013994" y="277184"/>
              <a:ext cx="8160152" cy="1480225"/>
              <a:chOff x="3998715" y="-93205"/>
              <a:chExt cx="4730378" cy="1480225"/>
            </a:xfrm>
          </p:grpSpPr>
          <p:sp>
            <p:nvSpPr>
              <p:cNvPr id="3" name="Right Brace 2">
                <a:extLst>
                  <a:ext uri="{FF2B5EF4-FFF2-40B4-BE49-F238E27FC236}">
                    <a16:creationId xmlns:a16="http://schemas.microsoft.com/office/drawing/2014/main" id="{F3AB5D25-45AB-4118-ACE6-1F410B600CDB}"/>
                  </a:ext>
                </a:extLst>
              </p:cNvPr>
              <p:cNvSpPr/>
              <p:nvPr/>
            </p:nvSpPr>
            <p:spPr>
              <a:xfrm rot="16200000">
                <a:off x="6051387" y="-1290685"/>
                <a:ext cx="625033" cy="4730378"/>
              </a:xfrm>
              <a:prstGeom prst="rightBrac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F954A7-5673-4551-B3E0-3D31168B16D4}"/>
                  </a:ext>
                </a:extLst>
              </p:cNvPr>
              <p:cNvSpPr txBox="1"/>
              <p:nvPr/>
            </p:nvSpPr>
            <p:spPr>
              <a:xfrm>
                <a:off x="5572479" y="-93205"/>
                <a:ext cx="268733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1"/>
                    </a:solidFill>
                  </a:rPr>
                  <a:t>data frame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8F87C1-6F8C-4C72-8C3F-3FB05181A0AA}"/>
                </a:ext>
              </a:extLst>
            </p:cNvPr>
            <p:cNvSpPr txBox="1"/>
            <p:nvPr/>
          </p:nvSpPr>
          <p:spPr>
            <a:xfrm>
              <a:off x="885717" y="5767756"/>
              <a:ext cx="20746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numeric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473241-3C72-49DB-B277-12B8FA8BE193}"/>
                </a:ext>
              </a:extLst>
            </p:cNvPr>
            <p:cNvSpPr txBox="1"/>
            <p:nvPr/>
          </p:nvSpPr>
          <p:spPr>
            <a:xfrm>
              <a:off x="3302474" y="5767756"/>
              <a:ext cx="23471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character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8A2ADF0-504C-4C8B-9B34-E5EAFA465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22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C38ECB-896C-44C2-8769-EE289B83BDCE}"/>
                </a:ext>
              </a:extLst>
            </p:cNvPr>
            <p:cNvSpPr txBox="1"/>
            <p:nvPr/>
          </p:nvSpPr>
          <p:spPr>
            <a:xfrm>
              <a:off x="6713497" y="5767756"/>
              <a:ext cx="15338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factor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1595B8-2C3E-4A52-9C67-951831020D2A}"/>
                </a:ext>
              </a:extLst>
            </p:cNvPr>
            <p:cNvSpPr txBox="1"/>
            <p:nvPr/>
          </p:nvSpPr>
          <p:spPr>
            <a:xfrm>
              <a:off x="8919553" y="5767756"/>
              <a:ext cx="164352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logical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/>
                <p:nvPr/>
              </p:nvSpPr>
              <p:spPr>
                <a:xfrm>
                  <a:off x="1367918" y="2148704"/>
                  <a:ext cx="1292149" cy="282660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918" y="2148704"/>
                  <a:ext cx="1292149" cy="28266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/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jermaine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sally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saul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yasmin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/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/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FBD77EA-5D0A-4B37-B134-0ACDAE20D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37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003F9EE-7297-4559-ADD6-6EB90A038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032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4D39A10-6009-461A-8D52-E928C24B0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760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48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135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Courier New</vt:lpstr>
      <vt:lpstr>Office Theme</vt:lpstr>
      <vt:lpstr>Functions</vt:lpstr>
      <vt:lpstr>PowerPoint Presentation</vt:lpstr>
      <vt:lpstr>PowerPoint Presentation</vt:lpstr>
      <vt:lpstr>PowerPoint Presentation</vt:lpstr>
      <vt:lpstr>Data Structures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10</cp:revision>
  <dcterms:created xsi:type="dcterms:W3CDTF">2018-08-23T13:35:46Z</dcterms:created>
  <dcterms:modified xsi:type="dcterms:W3CDTF">2018-08-25T08:01:27Z</dcterms:modified>
</cp:coreProperties>
</file>