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57" r:id="rId7"/>
    <p:sldId id="259" r:id="rId8"/>
    <p:sldId id="260" r:id="rId9"/>
    <p:sldId id="267" r:id="rId10"/>
    <p:sldId id="265" r:id="rId11"/>
    <p:sldId id="266" r:id="rId12"/>
    <p:sldId id="272" r:id="rId13"/>
    <p:sldId id="273" r:id="rId14"/>
    <p:sldId id="274" r:id="rId15"/>
    <p:sldId id="275" r:id="rId16"/>
    <p:sldId id="276" r:id="rId17"/>
    <p:sldId id="269" r:id="rId18"/>
    <p:sldId id="270" r:id="rId19"/>
    <p:sldId id="271" r:id="rId20"/>
    <p:sldId id="277" r:id="rId21"/>
    <p:sldId id="283" r:id="rId22"/>
    <p:sldId id="282" r:id="rId23"/>
    <p:sldId id="278" r:id="rId24"/>
    <p:sldId id="281" r:id="rId25"/>
    <p:sldId id="268" r:id="rId26"/>
    <p:sldId id="279" r:id="rId27"/>
    <p:sldId id="284" r:id="rId28"/>
    <p:sldId id="280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4472C4"/>
    <a:srgbClr val="2F528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10A2-DBD9-48BA-82F2-C0671AD54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BD96E-6117-4ACA-9F99-5F63C5AC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892A-741F-4B9E-BF85-AAD38B4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0DBC-5C00-4920-B8E2-F315C62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2118-7C16-4C72-BAEE-68D492C9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0EA0-B601-4E30-8CA9-603D546B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0CDE4-7701-49C4-B84F-3F82603A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BC30-13CE-4B02-AECA-1239D201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C1F7-C5EB-4A15-9499-6037CE1A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8084-BEA0-4700-86FF-EBED0915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425A-72F9-4481-BD92-3CB39C7E0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FD81-5E95-43D3-982C-C5EDB7F3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AABC-4807-416A-A1DD-AFF246C7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89B1-4D06-4DC6-8A1B-B4824AAB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F847-1167-4727-A925-F74B0D6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2EAF-AFED-4A35-9945-331DB0BA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5A70-643A-4063-92F8-8BDD785E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CDC1-D5E7-4AB5-83E4-246707EB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EDA7-2319-4B30-B01E-5B8AEBE2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0035-44B2-429E-8251-C3214B79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F11A-E3F5-4227-B895-33BA07E1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5055-021F-4132-A347-E06015A2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EA26-3207-4238-BD95-9A6B6B72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1AC2-4464-49B9-9298-E2C11A7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E880-B925-4FFC-9365-64A018FE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A182-A232-4585-8874-0FF84B11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D1C5-EC78-4E97-B60B-73F555F0E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0859-9DFC-4A27-BAC9-3C74215F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B2E41-81E2-410A-A98B-05DF227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2C98A-AE83-4B03-BCA7-5109175E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4F35-429D-47EA-9AAB-06CA9A27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6142-20A7-4E84-B1E7-9133F7E1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C9C0-A645-4E51-A9B1-DF3DA584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D561-6F7A-4B07-961D-FF581312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AC49B-60C7-4373-85A7-1059A7014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97D1-8575-4E72-8D98-495F7604A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DB391-3506-4551-9A8E-D85E0E8A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6E2BA-1DDC-4001-9744-6CE8ED9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8B019-F36F-4F12-821A-E7EC0AC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4B96-90F0-4AA0-9E1C-0EC2431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E26EB-9A17-4BEA-AF3F-49EF3B14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F969A-D3B3-4323-84A0-288683CB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09619-7A39-43D8-9DF2-815EA710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0C574-891B-4E3E-A6D5-66F32DC6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55B5D-9322-40E7-B573-8CDDD967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65884-6811-442D-AE0E-75EE61D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2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2795-6326-4B5A-A81C-E36BCFA7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5B6A-1400-43D5-B451-9966E66E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00647-7212-41D3-AE30-2B3618E8A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F3A45-5264-4D79-A9A5-B4163C8D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43E8-961B-44FB-92A9-6A4D5B30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848B-8F36-47FF-9779-ADFEEE0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825C-FEBE-4488-9FE8-2BD51AA3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7B0E6-4FBB-41BB-9378-11038D33D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51075-F53B-4CA7-B0FC-7D99BCDB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3223-357C-4A80-88A9-2C10515A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2810-EAA3-4C2C-8537-72C3FD76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3BE38-A406-4F49-975C-51FB5F16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EAAD-4AF3-4CF8-A467-106D1C50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AB82-E053-4AB0-8D31-033AC7BC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2B66-F392-4DBA-A262-B82F302A1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5E9D-AE82-4CD7-95FF-A719BBDC69C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3D41-2F10-49E5-BC8F-96118B2C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C7A6-F348-40FC-93C0-66FE5F7B8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0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2428CC-58A2-46D7-B98F-AA3FEC4A8866}"/>
              </a:ext>
            </a:extLst>
          </p:cNvPr>
          <p:cNvGrpSpPr/>
          <p:nvPr/>
        </p:nvGrpSpPr>
        <p:grpSpPr>
          <a:xfrm>
            <a:off x="1647038" y="1049882"/>
            <a:ext cx="10098088" cy="5355312"/>
            <a:chOff x="1647038" y="1049882"/>
            <a:chExt cx="10098088" cy="53553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FE11A8-9E50-4EFC-9ACE-16C4F7DF96E4}"/>
                </a:ext>
              </a:extLst>
            </p:cNvPr>
            <p:cNvSpPr/>
            <p:nvPr/>
          </p:nvSpPr>
          <p:spPr>
            <a:xfrm>
              <a:off x="1647038" y="1049882"/>
              <a:ext cx="6096000" cy="53553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title: “Lab 07"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output: html_document: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Setup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Global options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packages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data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Your Work Here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```{r my_plot}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 x, y 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407FD36-AAE9-486A-BF64-C95FC8E67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1663731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F9FE0F-6741-4437-8375-3CDD9DC2C054}"/>
                </a:ext>
              </a:extLst>
            </p:cNvPr>
            <p:cNvSpPr txBox="1"/>
            <p:nvPr/>
          </p:nvSpPr>
          <p:spPr>
            <a:xfrm>
              <a:off x="6837629" y="1180525"/>
              <a:ext cx="3025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yaml header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E54071-9786-48E1-BB7A-B58ED8EE3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3527485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459FDC-31BF-4766-8630-6A92416DF887}"/>
                </a:ext>
              </a:extLst>
            </p:cNvPr>
            <p:cNvSpPr txBox="1"/>
            <p:nvPr/>
          </p:nvSpPr>
          <p:spPr>
            <a:xfrm>
              <a:off x="6837629" y="3044279"/>
              <a:ext cx="4907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always include these</a:t>
              </a:r>
              <a:br>
                <a:rPr lang="en-US" sz="4400" dirty="0">
                  <a:solidFill>
                    <a:schemeClr val="accent1"/>
                  </a:solidFill>
                </a:rPr>
              </a:br>
              <a:r>
                <a:rPr lang="en-US" sz="4400" dirty="0">
                  <a:solidFill>
                    <a:schemeClr val="accent1"/>
                  </a:solidFill>
                </a:rPr>
                <a:t>in document setup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48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FE11A8-9E50-4EFC-9ACE-16C4F7DF96E4}"/>
              </a:ext>
            </a:extLst>
          </p:cNvPr>
          <p:cNvSpPr/>
          <p:nvPr/>
        </p:nvSpPr>
        <p:spPr>
          <a:xfrm>
            <a:off x="1772873" y="16903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title: "Markdown Document Overview"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html_document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Setup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global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Your Work Here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echo=F}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margin-top:60px;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margin-bottom:60px;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98694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FFF5-AA0A-46BB-B30F-15CEFFA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46EF9-43E0-4D54-8E3C-0396DD72E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B6D7BE-A91F-4DB4-89A8-9F784D26305D}"/>
              </a:ext>
            </a:extLst>
          </p:cNvPr>
          <p:cNvSpPr/>
          <p:nvPr/>
        </p:nvSpPr>
        <p:spPr>
          <a:xfrm>
            <a:off x="3838755" y="1932317"/>
            <a:ext cx="4209690" cy="232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A30E5F-D14E-4E77-AC39-94E304C5CA45}"/>
              </a:ext>
            </a:extLst>
          </p:cNvPr>
          <p:cNvSpPr/>
          <p:nvPr/>
        </p:nvSpPr>
        <p:spPr>
          <a:xfrm>
            <a:off x="5311389" y="2192511"/>
            <a:ext cx="2050646" cy="1555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E1FEF-676C-4C18-9FE5-688351D6ACE8}"/>
              </a:ext>
            </a:extLst>
          </p:cNvPr>
          <p:cNvSpPr txBox="1"/>
          <p:nvPr/>
        </p:nvSpPr>
        <p:spPr>
          <a:xfrm flipH="1">
            <a:off x="4249207" y="3429000"/>
            <a:ext cx="123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3CB4F-7BAD-46A1-9B3B-9E6E325FFAC4}"/>
              </a:ext>
            </a:extLst>
          </p:cNvPr>
          <p:cNvSpPr txBox="1"/>
          <p:nvPr/>
        </p:nvSpPr>
        <p:spPr>
          <a:xfrm>
            <a:off x="1941629" y="2677071"/>
            <a:ext cx="1124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Study </a:t>
            </a:r>
          </a:p>
          <a:p>
            <a:pPr algn="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02D32-F765-4BA4-A98C-9E7581CAE0B5}"/>
              </a:ext>
            </a:extLst>
          </p:cNvPr>
          <p:cNvSpPr txBox="1"/>
          <p:nvPr/>
        </p:nvSpPr>
        <p:spPr>
          <a:xfrm>
            <a:off x="3281695" y="1349736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these.female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gender == “female”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D3CE69F-7304-49FB-881C-95E8C19E5EBA}"/>
              </a:ext>
            </a:extLst>
          </p:cNvPr>
          <p:cNvSpPr/>
          <p:nvPr/>
        </p:nvSpPr>
        <p:spPr>
          <a:xfrm>
            <a:off x="3195454" y="1932317"/>
            <a:ext cx="383703" cy="2320506"/>
          </a:xfrm>
          <a:prstGeom prst="leftBrace">
            <a:avLst>
              <a:gd name="adj1" fmla="val 8333"/>
              <a:gd name="adj2" fmla="val 50398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886E327-AE1C-40DC-BF1A-6EFC7B1B8391}"/>
              </a:ext>
            </a:extLst>
          </p:cNvPr>
          <p:cNvGrpSpPr/>
          <p:nvPr/>
        </p:nvGrpSpPr>
        <p:grpSpPr>
          <a:xfrm>
            <a:off x="2411783" y="1326486"/>
            <a:ext cx="7593152" cy="4945004"/>
            <a:chOff x="2411783" y="1326486"/>
            <a:chExt cx="7593152" cy="494500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C63C4C-293E-4B2F-980B-75D5CC451C1B}"/>
                </a:ext>
              </a:extLst>
            </p:cNvPr>
            <p:cNvGrpSpPr/>
            <p:nvPr/>
          </p:nvGrpSpPr>
          <p:grpSpPr>
            <a:xfrm>
              <a:off x="2411783" y="1326486"/>
              <a:ext cx="7593152" cy="4945004"/>
              <a:chOff x="1922256" y="716886"/>
              <a:chExt cx="7593152" cy="494500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5CCE965-0D4F-4A41-A5C6-674F7AF757DF}"/>
                  </a:ext>
                </a:extLst>
              </p:cNvPr>
              <p:cNvSpPr/>
              <p:nvPr/>
            </p:nvSpPr>
            <p:spPr>
              <a:xfrm>
                <a:off x="4193309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3D98583-321A-4A96-851D-281F2A9EAB1C}"/>
                  </a:ext>
                </a:extLst>
              </p:cNvPr>
              <p:cNvSpPr/>
              <p:nvPr/>
            </p:nvSpPr>
            <p:spPr>
              <a:xfrm>
                <a:off x="4193309" y="3629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8F4EF6-CF6E-4371-8669-796C999EB412}"/>
                  </a:ext>
                </a:extLst>
              </p:cNvPr>
              <p:cNvSpPr/>
              <p:nvPr/>
            </p:nvSpPr>
            <p:spPr>
              <a:xfrm>
                <a:off x="4193309" y="4137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F20727-0245-40D2-ABD9-9AE382D39613}"/>
                  </a:ext>
                </a:extLst>
              </p:cNvPr>
              <p:cNvSpPr/>
              <p:nvPr/>
            </p:nvSpPr>
            <p:spPr>
              <a:xfrm>
                <a:off x="4193309" y="464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33D587-4251-43EA-9E60-811E18383C55}"/>
                  </a:ext>
                </a:extLst>
              </p:cNvPr>
              <p:cNvSpPr/>
              <p:nvPr/>
            </p:nvSpPr>
            <p:spPr>
              <a:xfrm>
                <a:off x="4193308" y="261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6B7F190-A46A-45C7-A537-39A2A8E5A89D}"/>
                  </a:ext>
                </a:extLst>
              </p:cNvPr>
              <p:cNvSpPr/>
              <p:nvPr/>
            </p:nvSpPr>
            <p:spPr>
              <a:xfrm>
                <a:off x="4193307" y="515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CF0FF3-9461-4A88-87DF-96944EC607E2}"/>
                  </a:ext>
                </a:extLst>
              </p:cNvPr>
              <p:cNvSpPr/>
              <p:nvPr/>
            </p:nvSpPr>
            <p:spPr>
              <a:xfrm>
                <a:off x="4193306" y="210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DA0442-072A-4FC7-B636-2FDA0C6B2544}"/>
                  </a:ext>
                </a:extLst>
              </p:cNvPr>
              <p:cNvSpPr txBox="1"/>
              <p:nvPr/>
            </p:nvSpPr>
            <p:spPr>
              <a:xfrm>
                <a:off x="2484269" y="716886"/>
                <a:ext cx="6494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gender == “female”  &amp;  study == “control”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0510F4-1A8D-4228-B735-25DEE5DAE005}"/>
                  </a:ext>
                </a:extLst>
              </p:cNvPr>
              <p:cNvSpPr/>
              <p:nvPr/>
            </p:nvSpPr>
            <p:spPr>
              <a:xfrm>
                <a:off x="5781964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3CAB7B-D0AB-416E-BA02-A94AB53D2D27}"/>
                  </a:ext>
                </a:extLst>
              </p:cNvPr>
              <p:cNvSpPr/>
              <p:nvPr/>
            </p:nvSpPr>
            <p:spPr>
              <a:xfrm>
                <a:off x="5781964" y="3629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control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DF91CEF-DD2C-4754-B831-C302E7295136}"/>
                  </a:ext>
                </a:extLst>
              </p:cNvPr>
              <p:cNvSpPr/>
              <p:nvPr/>
            </p:nvSpPr>
            <p:spPr>
              <a:xfrm>
                <a:off x="5781964" y="4137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9476E6-8A30-47B4-A11A-E06847F424BC}"/>
                  </a:ext>
                </a:extLst>
              </p:cNvPr>
              <p:cNvSpPr/>
              <p:nvPr/>
            </p:nvSpPr>
            <p:spPr>
              <a:xfrm>
                <a:off x="5781964" y="464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E0B8D5-F29D-4AC4-93E3-C9A85E99904C}"/>
                  </a:ext>
                </a:extLst>
              </p:cNvPr>
              <p:cNvSpPr/>
              <p:nvPr/>
            </p:nvSpPr>
            <p:spPr>
              <a:xfrm>
                <a:off x="5781963" y="261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A4ADA72-8D75-47C7-A2A6-9DF2BF8450D7}"/>
                  </a:ext>
                </a:extLst>
              </p:cNvPr>
              <p:cNvSpPr/>
              <p:nvPr/>
            </p:nvSpPr>
            <p:spPr>
              <a:xfrm>
                <a:off x="5781962" y="515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276385-1246-47F6-AF3B-FEE565AC1BB9}"/>
                  </a:ext>
                </a:extLst>
              </p:cNvPr>
              <p:cNvSpPr/>
              <p:nvPr/>
            </p:nvSpPr>
            <p:spPr>
              <a:xfrm>
                <a:off x="5781961" y="210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035B74-CD3A-4281-AB96-047CFCBC1303}"/>
                  </a:ext>
                </a:extLst>
              </p:cNvPr>
              <p:cNvSpPr/>
              <p:nvPr/>
            </p:nvSpPr>
            <p:spPr>
              <a:xfrm>
                <a:off x="4193306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female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B4DCF9-1C50-424D-BF05-AC8016173A26}"/>
                  </a:ext>
                </a:extLst>
              </p:cNvPr>
              <p:cNvSpPr/>
              <p:nvPr/>
            </p:nvSpPr>
            <p:spPr>
              <a:xfrm>
                <a:off x="4193306" y="3629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female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BA8EE56-022A-43D6-8813-CA3BCC80C001}"/>
                  </a:ext>
                </a:extLst>
              </p:cNvPr>
              <p:cNvSpPr/>
              <p:nvPr/>
            </p:nvSpPr>
            <p:spPr>
              <a:xfrm>
                <a:off x="5781961" y="3629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D664FD-FBFB-4208-B427-399406CDD6A3}"/>
                  </a:ext>
                </a:extLst>
              </p:cNvPr>
              <p:cNvSpPr txBox="1"/>
              <p:nvPr/>
            </p:nvSpPr>
            <p:spPr>
              <a:xfrm>
                <a:off x="1922256" y="3468391"/>
                <a:ext cx="11240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Study </a:t>
                </a:r>
              </a:p>
              <a:p>
                <a:pPr algn="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Sample</a:t>
                </a:r>
              </a:p>
            </p:txBody>
          </p:sp>
          <p:sp>
            <p:nvSpPr>
              <p:cNvPr id="28" name="Left Brace 27">
                <a:extLst>
                  <a:ext uri="{FF2B5EF4-FFF2-40B4-BE49-F238E27FC236}">
                    <a16:creationId xmlns:a16="http://schemas.microsoft.com/office/drawing/2014/main" id="{6D029E89-E43F-45F1-AE24-F6DA3CECAF58}"/>
                  </a:ext>
                </a:extLst>
              </p:cNvPr>
              <p:cNvSpPr/>
              <p:nvPr/>
            </p:nvSpPr>
            <p:spPr>
              <a:xfrm>
                <a:off x="3284426" y="2105890"/>
                <a:ext cx="383703" cy="3556000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Brace 28">
                <a:extLst>
                  <a:ext uri="{FF2B5EF4-FFF2-40B4-BE49-F238E27FC236}">
                    <a16:creationId xmlns:a16="http://schemas.microsoft.com/office/drawing/2014/main" id="{AAEC459E-03D6-4CFC-AE50-CD092EDD5A96}"/>
                  </a:ext>
                </a:extLst>
              </p:cNvPr>
              <p:cNvSpPr/>
              <p:nvPr/>
            </p:nvSpPr>
            <p:spPr>
              <a:xfrm flipH="1">
                <a:off x="7751412" y="3168140"/>
                <a:ext cx="383703" cy="923498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A38634-C2CF-4B6D-806B-FAA73A22718A}"/>
                  </a:ext>
                </a:extLst>
              </p:cNvPr>
              <p:cNvSpPr txBox="1"/>
              <p:nvPr/>
            </p:nvSpPr>
            <p:spPr>
              <a:xfrm>
                <a:off x="8207037" y="3214391"/>
                <a:ext cx="13083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Selected</a:t>
                </a:r>
                <a:b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Group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E27DED-5894-4B46-AD8D-CE0393FEE808}"/>
                </a:ext>
              </a:extLst>
            </p:cNvPr>
            <p:cNvSpPr txBox="1"/>
            <p:nvPr/>
          </p:nvSpPr>
          <p:spPr>
            <a:xfrm>
              <a:off x="4933581" y="2236070"/>
              <a:ext cx="1087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gender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6DB129-1C9F-4369-8DBA-AB4A1577FEDD}"/>
                </a:ext>
              </a:extLst>
            </p:cNvPr>
            <p:cNvSpPr txBox="1"/>
            <p:nvPr/>
          </p:nvSpPr>
          <p:spPr>
            <a:xfrm>
              <a:off x="6680933" y="2234596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48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4D8952-D3B8-4EDB-A7AE-FB79E8D30E6A}"/>
              </a:ext>
            </a:extLst>
          </p:cNvPr>
          <p:cNvGrpSpPr/>
          <p:nvPr/>
        </p:nvGrpSpPr>
        <p:grpSpPr>
          <a:xfrm>
            <a:off x="2126121" y="884051"/>
            <a:ext cx="7891734" cy="5387439"/>
            <a:chOff x="2126121" y="884051"/>
            <a:chExt cx="7891734" cy="538743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3B1AFAC-D7E4-46E3-BBC2-12321745FFFC}"/>
                </a:ext>
              </a:extLst>
            </p:cNvPr>
            <p:cNvGrpSpPr/>
            <p:nvPr/>
          </p:nvGrpSpPr>
          <p:grpSpPr>
            <a:xfrm>
              <a:off x="2126121" y="884051"/>
              <a:ext cx="7891734" cy="5387439"/>
              <a:chOff x="2126121" y="884051"/>
              <a:chExt cx="7891734" cy="538743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DA0442-072A-4FC7-B636-2FDA0C6B2544}"/>
                  </a:ext>
                </a:extLst>
              </p:cNvPr>
              <p:cNvSpPr txBox="1"/>
              <p:nvPr/>
            </p:nvSpPr>
            <p:spPr>
              <a:xfrm>
                <a:off x="2772013" y="884051"/>
                <a:ext cx="664797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gender == “male” &amp;  beard == TRUE</a:t>
                </a:r>
              </a:p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!( gender == “male” &amp;  beard == TRUE ) </a:t>
                </a:r>
              </a:p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gender == “male” &amp;  beard == FALSE   </a:t>
                </a:r>
              </a:p>
              <a:p>
                <a:pPr algn="ctr"/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3D98583-321A-4A96-851D-281F2A9EAB1C}"/>
                  </a:ext>
                </a:extLst>
              </p:cNvPr>
              <p:cNvSpPr/>
              <p:nvPr/>
            </p:nvSpPr>
            <p:spPr>
              <a:xfrm>
                <a:off x="4682836" y="42394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8F4EF6-CF6E-4371-8669-796C999EB412}"/>
                  </a:ext>
                </a:extLst>
              </p:cNvPr>
              <p:cNvSpPr/>
              <p:nvPr/>
            </p:nvSpPr>
            <p:spPr>
              <a:xfrm>
                <a:off x="4682836" y="4747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F20727-0245-40D2-ABD9-9AE382D39613}"/>
                  </a:ext>
                </a:extLst>
              </p:cNvPr>
              <p:cNvSpPr/>
              <p:nvPr/>
            </p:nvSpPr>
            <p:spPr>
              <a:xfrm>
                <a:off x="4682836" y="525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33D587-4251-43EA-9E60-811E18383C55}"/>
                  </a:ext>
                </a:extLst>
              </p:cNvPr>
              <p:cNvSpPr/>
              <p:nvPr/>
            </p:nvSpPr>
            <p:spPr>
              <a:xfrm>
                <a:off x="4682835" y="3223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CF0FF3-9461-4A88-87DF-96944EC607E2}"/>
                  </a:ext>
                </a:extLst>
              </p:cNvPr>
              <p:cNvSpPr/>
              <p:nvPr/>
            </p:nvSpPr>
            <p:spPr>
              <a:xfrm>
                <a:off x="4682833" y="271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0510F4-1A8D-4228-B735-25DEE5DAE005}"/>
                  </a:ext>
                </a:extLst>
              </p:cNvPr>
              <p:cNvSpPr/>
              <p:nvPr/>
            </p:nvSpPr>
            <p:spPr>
              <a:xfrm>
                <a:off x="6271491" y="3731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FALSE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DF91CEF-DD2C-4754-B831-C302E7295136}"/>
                  </a:ext>
                </a:extLst>
              </p:cNvPr>
              <p:cNvSpPr/>
              <p:nvPr/>
            </p:nvSpPr>
            <p:spPr>
              <a:xfrm>
                <a:off x="6271491" y="4747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FALSE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9476E6-8A30-47B4-A11A-E06847F424BC}"/>
                  </a:ext>
                </a:extLst>
              </p:cNvPr>
              <p:cNvSpPr/>
              <p:nvPr/>
            </p:nvSpPr>
            <p:spPr>
              <a:xfrm>
                <a:off x="6271491" y="525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FALSE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E0B8D5-F29D-4AC4-93E3-C9A85E99904C}"/>
                  </a:ext>
                </a:extLst>
              </p:cNvPr>
              <p:cNvSpPr/>
              <p:nvPr/>
            </p:nvSpPr>
            <p:spPr>
              <a:xfrm>
                <a:off x="6271490" y="3223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TRUE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276385-1246-47F6-AF3B-FEE565AC1BB9}"/>
                  </a:ext>
                </a:extLst>
              </p:cNvPr>
              <p:cNvSpPr/>
              <p:nvPr/>
            </p:nvSpPr>
            <p:spPr>
              <a:xfrm>
                <a:off x="6271488" y="271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TRUE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035B74-CD3A-4281-AB96-047CFCBC1303}"/>
                  </a:ext>
                </a:extLst>
              </p:cNvPr>
              <p:cNvSpPr/>
              <p:nvPr/>
            </p:nvSpPr>
            <p:spPr>
              <a:xfrm>
                <a:off x="4682833" y="3731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BA8EE56-022A-43D6-8813-CA3BCC80C001}"/>
                  </a:ext>
                </a:extLst>
              </p:cNvPr>
              <p:cNvSpPr/>
              <p:nvPr/>
            </p:nvSpPr>
            <p:spPr>
              <a:xfrm>
                <a:off x="6271488" y="4239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FALSE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E27DED-5894-4B46-AD8D-CE0393FEE808}"/>
                  </a:ext>
                </a:extLst>
              </p:cNvPr>
              <p:cNvSpPr txBox="1"/>
              <p:nvPr/>
            </p:nvSpPr>
            <p:spPr>
              <a:xfrm>
                <a:off x="4933581" y="2236070"/>
                <a:ext cx="1087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gender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6DB129-1C9F-4369-8DBA-AB4A1577FEDD}"/>
                  </a:ext>
                </a:extLst>
              </p:cNvPr>
              <p:cNvSpPr txBox="1"/>
              <p:nvPr/>
            </p:nvSpPr>
            <p:spPr>
              <a:xfrm>
                <a:off x="6587959" y="2234596"/>
                <a:ext cx="939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beard</a:t>
                </a:r>
              </a:p>
            </p:txBody>
          </p:sp>
          <p:sp>
            <p:nvSpPr>
              <p:cNvPr id="34" name="Left Brace 33">
                <a:extLst>
                  <a:ext uri="{FF2B5EF4-FFF2-40B4-BE49-F238E27FC236}">
                    <a16:creationId xmlns:a16="http://schemas.microsoft.com/office/drawing/2014/main" id="{2602F8B3-4E71-494F-936C-98784706745E}"/>
                  </a:ext>
                </a:extLst>
              </p:cNvPr>
              <p:cNvSpPr/>
              <p:nvPr/>
            </p:nvSpPr>
            <p:spPr>
              <a:xfrm flipH="1">
                <a:off x="8159777" y="4747490"/>
                <a:ext cx="383703" cy="923498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F30EB6-1E08-415C-889C-704F212E0134}"/>
                  </a:ext>
                </a:extLst>
              </p:cNvPr>
              <p:cNvSpPr txBox="1"/>
              <p:nvPr/>
            </p:nvSpPr>
            <p:spPr>
              <a:xfrm>
                <a:off x="8747957" y="4609074"/>
                <a:ext cx="126989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3. Men 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Without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Beards</a:t>
                </a:r>
              </a:p>
            </p:txBody>
          </p:sp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E1BB3A01-1EE1-4B70-B6F4-1A95EBE2FFE8}"/>
                  </a:ext>
                </a:extLst>
              </p:cNvPr>
              <p:cNvSpPr/>
              <p:nvPr/>
            </p:nvSpPr>
            <p:spPr>
              <a:xfrm flipV="1">
                <a:off x="3855220" y="3796144"/>
                <a:ext cx="383703" cy="2475345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75A67B-319E-4BFF-9216-C45D97B94B73}"/>
                  </a:ext>
                </a:extLst>
              </p:cNvPr>
              <p:cNvSpPr txBox="1"/>
              <p:nvPr/>
            </p:nvSpPr>
            <p:spPr>
              <a:xfrm>
                <a:off x="2206271" y="4401325"/>
                <a:ext cx="147668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2. Not (!)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 Bearded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Men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1D684D2-C0FD-4ACF-925C-AB3ACA64C54E}"/>
                  </a:ext>
                </a:extLst>
              </p:cNvPr>
              <p:cNvSpPr/>
              <p:nvPr/>
            </p:nvSpPr>
            <p:spPr>
              <a:xfrm>
                <a:off x="6271488" y="5763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TRUE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EB77607-B3EF-4D8C-81E0-A88A8701F100}"/>
                  </a:ext>
                </a:extLst>
              </p:cNvPr>
              <p:cNvSpPr/>
              <p:nvPr/>
            </p:nvSpPr>
            <p:spPr>
              <a:xfrm>
                <a:off x="4682830" y="5763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43" name="Left Brace 42">
                <a:extLst>
                  <a:ext uri="{FF2B5EF4-FFF2-40B4-BE49-F238E27FC236}">
                    <a16:creationId xmlns:a16="http://schemas.microsoft.com/office/drawing/2014/main" id="{0E278E2D-9EDF-489A-A0DF-69A33FCB9C42}"/>
                  </a:ext>
                </a:extLst>
              </p:cNvPr>
              <p:cNvSpPr/>
              <p:nvPr/>
            </p:nvSpPr>
            <p:spPr>
              <a:xfrm flipV="1">
                <a:off x="3849918" y="2715490"/>
                <a:ext cx="383703" cy="1016000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6399BB-622C-4F93-8C3F-CF26D72E2155}"/>
                  </a:ext>
                </a:extLst>
              </p:cNvPr>
              <p:cNvSpPr txBox="1"/>
              <p:nvPr/>
            </p:nvSpPr>
            <p:spPr>
              <a:xfrm>
                <a:off x="2126121" y="2807991"/>
                <a:ext cx="16369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1. Bearded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Men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945348C-081E-423F-8159-0C24CEB958D9}"/>
                </a:ext>
              </a:extLst>
            </p:cNvPr>
            <p:cNvSpPr txBox="1"/>
            <p:nvPr/>
          </p:nvSpPr>
          <p:spPr>
            <a:xfrm>
              <a:off x="2514219" y="884051"/>
              <a:ext cx="4924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</a:t>
              </a:r>
            </a:p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2.</a:t>
              </a:r>
            </a:p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8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1AFAC-D7E4-46E3-BBC2-12321745FFFC}"/>
              </a:ext>
            </a:extLst>
          </p:cNvPr>
          <p:cNvGrpSpPr/>
          <p:nvPr/>
        </p:nvGrpSpPr>
        <p:grpSpPr>
          <a:xfrm>
            <a:off x="2255964" y="884051"/>
            <a:ext cx="7761891" cy="5387439"/>
            <a:chOff x="2255964" y="884051"/>
            <a:chExt cx="7761891" cy="538743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DA0442-072A-4FC7-B636-2FDA0C6B2544}"/>
                </a:ext>
              </a:extLst>
            </p:cNvPr>
            <p:cNvSpPr txBox="1"/>
            <p:nvPr/>
          </p:nvSpPr>
          <p:spPr>
            <a:xfrm>
              <a:off x="2772013" y="884051"/>
              <a:ext cx="66479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gender == “male” &amp;  beard == TRUE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!( gender == “male” &amp;  beard == TRUE ) 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gender == “male” &amp;  beard == FALSE   </a:t>
              </a:r>
            </a:p>
            <a:p>
              <a:pPr algn="ctr"/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D98583-321A-4A96-851D-281F2A9EAB1C}"/>
                </a:ext>
              </a:extLst>
            </p:cNvPr>
            <p:cNvSpPr/>
            <p:nvPr/>
          </p:nvSpPr>
          <p:spPr>
            <a:xfrm>
              <a:off x="4682836" y="4239490"/>
              <a:ext cx="158865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8F4EF6-CF6E-4371-8669-796C999EB412}"/>
                </a:ext>
              </a:extLst>
            </p:cNvPr>
            <p:cNvSpPr/>
            <p:nvPr/>
          </p:nvSpPr>
          <p:spPr>
            <a:xfrm>
              <a:off x="4682836" y="4747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F20727-0245-40D2-ABD9-9AE382D39613}"/>
                </a:ext>
              </a:extLst>
            </p:cNvPr>
            <p:cNvSpPr/>
            <p:nvPr/>
          </p:nvSpPr>
          <p:spPr>
            <a:xfrm>
              <a:off x="4682836" y="525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33D587-4251-43EA-9E60-811E18383C55}"/>
                </a:ext>
              </a:extLst>
            </p:cNvPr>
            <p:cNvSpPr/>
            <p:nvPr/>
          </p:nvSpPr>
          <p:spPr>
            <a:xfrm>
              <a:off x="4682835" y="3223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CF0FF3-9461-4A88-87DF-96944EC607E2}"/>
                </a:ext>
              </a:extLst>
            </p:cNvPr>
            <p:cNvSpPr/>
            <p:nvPr/>
          </p:nvSpPr>
          <p:spPr>
            <a:xfrm>
              <a:off x="4682833" y="271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0510F4-1A8D-4228-B735-25DEE5DAE005}"/>
                </a:ext>
              </a:extLst>
            </p:cNvPr>
            <p:cNvSpPr/>
            <p:nvPr/>
          </p:nvSpPr>
          <p:spPr>
            <a:xfrm>
              <a:off x="6271491" y="3731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F91CEF-DD2C-4754-B831-C302E7295136}"/>
                </a:ext>
              </a:extLst>
            </p:cNvPr>
            <p:cNvSpPr/>
            <p:nvPr/>
          </p:nvSpPr>
          <p:spPr>
            <a:xfrm>
              <a:off x="6271491" y="4747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9476E6-8A30-47B4-A11A-E06847F424BC}"/>
                </a:ext>
              </a:extLst>
            </p:cNvPr>
            <p:cNvSpPr/>
            <p:nvPr/>
          </p:nvSpPr>
          <p:spPr>
            <a:xfrm>
              <a:off x="6271491" y="525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E0B8D5-F29D-4AC4-93E3-C9A85E99904C}"/>
                </a:ext>
              </a:extLst>
            </p:cNvPr>
            <p:cNvSpPr/>
            <p:nvPr/>
          </p:nvSpPr>
          <p:spPr>
            <a:xfrm>
              <a:off x="6271490" y="3223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276385-1246-47F6-AF3B-FEE565AC1BB9}"/>
                </a:ext>
              </a:extLst>
            </p:cNvPr>
            <p:cNvSpPr/>
            <p:nvPr/>
          </p:nvSpPr>
          <p:spPr>
            <a:xfrm>
              <a:off x="6271488" y="271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035B74-CD3A-4281-AB96-047CFCBC1303}"/>
                </a:ext>
              </a:extLst>
            </p:cNvPr>
            <p:cNvSpPr/>
            <p:nvPr/>
          </p:nvSpPr>
          <p:spPr>
            <a:xfrm>
              <a:off x="4682833" y="3731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A8EE56-022A-43D6-8813-CA3BCC80C001}"/>
                </a:ext>
              </a:extLst>
            </p:cNvPr>
            <p:cNvSpPr/>
            <p:nvPr/>
          </p:nvSpPr>
          <p:spPr>
            <a:xfrm>
              <a:off x="6271488" y="4239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E27DED-5894-4B46-AD8D-CE0393FEE808}"/>
                </a:ext>
              </a:extLst>
            </p:cNvPr>
            <p:cNvSpPr txBox="1"/>
            <p:nvPr/>
          </p:nvSpPr>
          <p:spPr>
            <a:xfrm>
              <a:off x="4933581" y="2236070"/>
              <a:ext cx="1087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gender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6DB129-1C9F-4369-8DBA-AB4A1577FEDD}"/>
                </a:ext>
              </a:extLst>
            </p:cNvPr>
            <p:cNvSpPr txBox="1"/>
            <p:nvPr/>
          </p:nvSpPr>
          <p:spPr>
            <a:xfrm>
              <a:off x="6587959" y="2234596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</a:t>
              </a:r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2602F8B3-4E71-494F-936C-98784706745E}"/>
                </a:ext>
              </a:extLst>
            </p:cNvPr>
            <p:cNvSpPr/>
            <p:nvPr/>
          </p:nvSpPr>
          <p:spPr>
            <a:xfrm flipH="1">
              <a:off x="8159777" y="4747490"/>
              <a:ext cx="383703" cy="923498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F30EB6-1E08-415C-889C-704F212E0134}"/>
                </a:ext>
              </a:extLst>
            </p:cNvPr>
            <p:cNvSpPr txBox="1"/>
            <p:nvPr/>
          </p:nvSpPr>
          <p:spPr>
            <a:xfrm>
              <a:off x="8747957" y="4609074"/>
              <a:ext cx="12698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 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Without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Beards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E1BB3A01-1EE1-4B70-B6F4-1A95EBE2FFE8}"/>
                </a:ext>
              </a:extLst>
            </p:cNvPr>
            <p:cNvSpPr/>
            <p:nvPr/>
          </p:nvSpPr>
          <p:spPr>
            <a:xfrm flipV="1">
              <a:off x="3855220" y="3796144"/>
              <a:ext cx="383703" cy="2475345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75A67B-319E-4BFF-9216-C45D97B94B73}"/>
                </a:ext>
              </a:extLst>
            </p:cNvPr>
            <p:cNvSpPr txBox="1"/>
            <p:nvPr/>
          </p:nvSpPr>
          <p:spPr>
            <a:xfrm>
              <a:off x="2255964" y="4401325"/>
              <a:ext cx="13773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Not (!)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Bearded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D684D2-C0FD-4ACF-925C-AB3ACA64C54E}"/>
                </a:ext>
              </a:extLst>
            </p:cNvPr>
            <p:cNvSpPr/>
            <p:nvPr/>
          </p:nvSpPr>
          <p:spPr>
            <a:xfrm>
              <a:off x="6271488" y="5763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B77607-B3EF-4D8C-81E0-A88A8701F100}"/>
                </a:ext>
              </a:extLst>
            </p:cNvPr>
            <p:cNvSpPr/>
            <p:nvPr/>
          </p:nvSpPr>
          <p:spPr>
            <a:xfrm>
              <a:off x="4682830" y="5763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0E278E2D-9EDF-489A-A0DF-69A33FCB9C42}"/>
                </a:ext>
              </a:extLst>
            </p:cNvPr>
            <p:cNvSpPr/>
            <p:nvPr/>
          </p:nvSpPr>
          <p:spPr>
            <a:xfrm flipV="1">
              <a:off x="3849918" y="2715490"/>
              <a:ext cx="383703" cy="1016000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6399BB-622C-4F93-8C3F-CF26D72E2155}"/>
                </a:ext>
              </a:extLst>
            </p:cNvPr>
            <p:cNvSpPr txBox="1"/>
            <p:nvPr/>
          </p:nvSpPr>
          <p:spPr>
            <a:xfrm>
              <a:off x="2299245" y="2807991"/>
              <a:ext cx="12907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Bearded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396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5F-B560-47E1-8B8D-4EE08039677E}"/>
              </a:ext>
            </a:extLst>
          </p:cNvPr>
          <p:cNvGrpSpPr/>
          <p:nvPr/>
        </p:nvGrpSpPr>
        <p:grpSpPr>
          <a:xfrm>
            <a:off x="658262" y="79342"/>
            <a:ext cx="10875475" cy="6605806"/>
            <a:chOff x="658262" y="79342"/>
            <a:chExt cx="10875475" cy="660580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25A9120-8340-410F-9D58-C6E4114E3CF8}"/>
                </a:ext>
              </a:extLst>
            </p:cNvPr>
            <p:cNvSpPr/>
            <p:nvPr/>
          </p:nvSpPr>
          <p:spPr>
            <a:xfrm>
              <a:off x="5013208" y="976057"/>
              <a:ext cx="1211702" cy="1159485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E60A-97C4-4153-9DCA-4294E0A1FE9C}"/>
                </a:ext>
              </a:extLst>
            </p:cNvPr>
            <p:cNvSpPr/>
            <p:nvPr/>
          </p:nvSpPr>
          <p:spPr>
            <a:xfrm>
              <a:off x="5536720" y="976057"/>
              <a:ext cx="1211702" cy="1159485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0F481-219F-453B-982F-3D4F06234BC2}"/>
                </a:ext>
              </a:extLst>
            </p:cNvPr>
            <p:cNvSpPr txBox="1"/>
            <p:nvPr/>
          </p:nvSpPr>
          <p:spPr>
            <a:xfrm>
              <a:off x="2017107" y="1232633"/>
              <a:ext cx="2919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41719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== “control”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90D84-BE8B-4347-A362-29F7B5B6F19F}"/>
                </a:ext>
              </a:extLst>
            </p:cNvPr>
            <p:cNvSpPr txBox="1"/>
            <p:nvPr/>
          </p:nvSpPr>
          <p:spPr>
            <a:xfrm>
              <a:off x="7171967" y="1294188"/>
              <a:ext cx="21852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41719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 == “female”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410EF1-C6C6-4F85-A931-95CBB27B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4726" y="2760028"/>
              <a:ext cx="6182548" cy="39251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B26906-52AE-446E-8FB2-D75B5054E14F}"/>
                </a:ext>
              </a:extLst>
            </p:cNvPr>
            <p:cNvSpPr txBox="1"/>
            <p:nvPr/>
          </p:nvSpPr>
          <p:spPr>
            <a:xfrm>
              <a:off x="4930082" y="79342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in the control group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9F707F-FE47-47E8-8F0B-35D4F4158B33}"/>
                </a:ext>
              </a:extLst>
            </p:cNvPr>
            <p:cNvCxnSpPr/>
            <p:nvPr/>
          </p:nvCxnSpPr>
          <p:spPr>
            <a:xfrm>
              <a:off x="5882349" y="661022"/>
              <a:ext cx="0" cy="635408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E3091-8377-4444-B996-C5B77B9AC103}"/>
                </a:ext>
              </a:extLst>
            </p:cNvPr>
            <p:cNvSpPr txBox="1"/>
            <p:nvPr/>
          </p:nvSpPr>
          <p:spPr>
            <a:xfrm>
              <a:off x="785091" y="2895722"/>
              <a:ext cx="16853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and women in the control group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85690-AD92-4193-83C5-12EC9AD59381}"/>
                </a:ext>
              </a:extLst>
            </p:cNvPr>
            <p:cNvSpPr txBox="1"/>
            <p:nvPr/>
          </p:nvSpPr>
          <p:spPr>
            <a:xfrm>
              <a:off x="658262" y="4260923"/>
              <a:ext cx="1812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in the control group and all women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3699B0-B021-440A-9C13-A1884BE3B08B}"/>
                </a:ext>
              </a:extLst>
            </p:cNvPr>
            <p:cNvSpPr txBox="1"/>
            <p:nvPr/>
          </p:nvSpPr>
          <p:spPr>
            <a:xfrm>
              <a:off x="658262" y="5865513"/>
              <a:ext cx="1812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All women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B582EA-EB83-4465-A59B-3F6E4837176A}"/>
                </a:ext>
              </a:extLst>
            </p:cNvPr>
            <p:cNvSpPr txBox="1"/>
            <p:nvPr/>
          </p:nvSpPr>
          <p:spPr>
            <a:xfrm>
              <a:off x="9721560" y="3105834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not in the control group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EB90F0-E8CC-4507-AA74-C3257A74E31D}"/>
                </a:ext>
              </a:extLst>
            </p:cNvPr>
            <p:cNvSpPr txBox="1"/>
            <p:nvPr/>
          </p:nvSpPr>
          <p:spPr>
            <a:xfrm>
              <a:off x="9721558" y="4416423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in the control group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C91616-ABD3-4E88-9ACF-8AEF79E9BA29}"/>
                </a:ext>
              </a:extLst>
            </p:cNvPr>
            <p:cNvSpPr txBox="1"/>
            <p:nvPr/>
          </p:nvSpPr>
          <p:spPr>
            <a:xfrm>
              <a:off x="9721559" y="5727013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in the control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0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B0D6EE1-BEC0-4D88-8FDF-472F019CD7C0}"/>
              </a:ext>
            </a:extLst>
          </p:cNvPr>
          <p:cNvGrpSpPr/>
          <p:nvPr/>
        </p:nvGrpSpPr>
        <p:grpSpPr>
          <a:xfrm>
            <a:off x="2461120" y="225232"/>
            <a:ext cx="6934200" cy="6397875"/>
            <a:chOff x="2461120" y="225232"/>
            <a:chExt cx="6934200" cy="639787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25A9120-8340-410F-9D58-C6E4114E3CF8}"/>
                </a:ext>
              </a:extLst>
            </p:cNvPr>
            <p:cNvSpPr/>
            <p:nvPr/>
          </p:nvSpPr>
          <p:spPr>
            <a:xfrm>
              <a:off x="4636386" y="234893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E60A-97C4-4153-9DCA-4294E0A1FE9C}"/>
                </a:ext>
              </a:extLst>
            </p:cNvPr>
            <p:cNvSpPr/>
            <p:nvPr/>
          </p:nvSpPr>
          <p:spPr>
            <a:xfrm>
              <a:off x="5223545" y="234892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0F481-219F-453B-982F-3D4F06234BC2}"/>
                </a:ext>
              </a:extLst>
            </p:cNvPr>
            <p:cNvSpPr txBox="1"/>
            <p:nvPr/>
          </p:nvSpPr>
          <p:spPr>
            <a:xfrm>
              <a:off x="4155234" y="225232"/>
              <a:ext cx="516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x</a:t>
              </a:r>
              <a:r>
                <a:rPr lang="en-US" sz="3200" dirty="0"/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90D84-BE8B-4347-A362-29F7B5B6F19F}"/>
                </a:ext>
              </a:extLst>
            </p:cNvPr>
            <p:cNvSpPr txBox="1"/>
            <p:nvPr/>
          </p:nvSpPr>
          <p:spPr>
            <a:xfrm>
              <a:off x="6717390" y="225232"/>
              <a:ext cx="3834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410EF1-C6C6-4F85-A931-95CBB27B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120" y="2022532"/>
              <a:ext cx="6934200" cy="460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84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53014" y="419450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c(“A”,”B”)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&lt;- c(“B”,”C”)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08E82B-62B5-4FC4-A63F-1BE7777E59DD}"/>
              </a:ext>
            </a:extLst>
          </p:cNvPr>
          <p:cNvGrpSpPr/>
          <p:nvPr/>
        </p:nvGrpSpPr>
        <p:grpSpPr>
          <a:xfrm>
            <a:off x="5308909" y="2883912"/>
            <a:ext cx="2701531" cy="2245157"/>
            <a:chOff x="5308909" y="2883912"/>
            <a:chExt cx="2701531" cy="2245157"/>
          </a:xfrm>
        </p:grpSpPr>
        <p:sp>
          <p:nvSpPr>
            <p:cNvPr id="2" name="Oval 1"/>
            <p:cNvSpPr/>
            <p:nvPr/>
          </p:nvSpPr>
          <p:spPr>
            <a:xfrm>
              <a:off x="6201216" y="3450868"/>
              <a:ext cx="1809224" cy="16782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64450" y="3968124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5659" y="3968124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5554" y="3968124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C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908670" y="288391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32826" y="288391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2D9784-E893-4ECB-8CDD-6613D32D764E}"/>
                </a:ext>
              </a:extLst>
            </p:cNvPr>
            <p:cNvSpPr/>
            <p:nvPr/>
          </p:nvSpPr>
          <p:spPr>
            <a:xfrm>
              <a:off x="5308909" y="3450868"/>
              <a:ext cx="1809224" cy="16782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710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2434326" y="1214162"/>
            <a:ext cx="6909295" cy="3383035"/>
            <a:chOff x="1138926" y="1188762"/>
            <a:chExt cx="6909295" cy="33830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411468" y="2649447"/>
              <a:ext cx="663675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cookies &lt;- bake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batter, temp=400 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1138926" y="1249569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000" y="3217986"/>
              <a:ext cx="1" cy="49783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1871165" y="3802356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 rot="16200000">
              <a:off x="5414769" y="197753"/>
              <a:ext cx="416688" cy="4286612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4444486" y="1188762"/>
              <a:ext cx="27174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function</a:t>
              </a:r>
              <a:r>
                <a:rPr lang="en-US" sz="4000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4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1950206" y="212588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74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484B-93A9-41EA-B026-4674F692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Verbs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F94D8-D978-4D87-A938-ECF513047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1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1E00E99-2039-4370-A267-6E0C4A72D9AC}"/>
              </a:ext>
            </a:extLst>
          </p:cNvPr>
          <p:cNvGrpSpPr/>
          <p:nvPr/>
        </p:nvGrpSpPr>
        <p:grpSpPr>
          <a:xfrm>
            <a:off x="2509451" y="686621"/>
            <a:ext cx="7921505" cy="4204921"/>
            <a:chOff x="2509451" y="686621"/>
            <a:chExt cx="7921505" cy="420492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514B6C-3063-4072-98A6-996275F89825}"/>
                </a:ext>
              </a:extLst>
            </p:cNvPr>
            <p:cNvGrpSpPr/>
            <p:nvPr/>
          </p:nvGrpSpPr>
          <p:grpSpPr>
            <a:xfrm>
              <a:off x="2509451" y="2276300"/>
              <a:ext cx="1371600" cy="1371600"/>
              <a:chOff x="2152073" y="1828800"/>
              <a:chExt cx="1371600" cy="13716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0C62DD7-304F-4A03-83B7-63B1F0CCCE67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5786A07-0DEF-404C-A6EC-28FE528E2C31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44B4097B-8D5B-458A-9A22-E4EFBB8ED5DF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B8EB1FB-80C3-4664-BBC7-BD9F7A3A0CC8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60E944F-9F7E-42A6-AD70-82A10D0804E4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2082720-BC79-4866-A2C5-7108280D052B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6F9A4FD-560A-400E-B8A8-590DA6947F88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E6ACEA0-5FF1-4CF7-BDBF-70C0F9E67711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7F7A155-9EB2-4BAA-8C72-92BE2B6783BA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FAA56E-B3FE-47D8-94F8-F8DFA4FAFEAF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A5658AA-CA87-4481-A009-7483841DAE6A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D3B847-B71B-4A61-8FBB-17CC55870596}"/>
                </a:ext>
              </a:extLst>
            </p:cNvPr>
            <p:cNvSpPr/>
            <p:nvPr/>
          </p:nvSpPr>
          <p:spPr>
            <a:xfrm>
              <a:off x="4664363" y="1985818"/>
              <a:ext cx="3523675" cy="208741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B94CFC1-13D1-4127-AC67-0CEB010CFD9D}"/>
                </a:ext>
              </a:extLst>
            </p:cNvPr>
            <p:cNvGrpSpPr/>
            <p:nvPr/>
          </p:nvGrpSpPr>
          <p:grpSpPr>
            <a:xfrm>
              <a:off x="7024254" y="2716413"/>
              <a:ext cx="503382" cy="517236"/>
              <a:chOff x="2152073" y="1828800"/>
              <a:chExt cx="1371600" cy="13716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3D63119-ABC0-489D-BAF8-AC0859D8F2F0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8670D30-34D5-4451-BCBF-1ACB3BD9B1A8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A1B54D-B185-4ABC-8E07-AAC415C0EF0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23FD38-D1B3-48AD-9AC8-25613AECF87E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660DD60-D1AF-4444-AF25-3C4CB783761D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5809742-3B22-42AB-A621-5FA5F455EC79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1F59B86-E259-4B83-A9C2-67CD4890A1F7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6588AB7-CBA4-42C6-8A2B-EF47D785FB0D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952A822-FE80-4248-93C6-4E1B62F0E583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1A1A44D-8172-4572-917C-13005FD3C0A1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51BBFC-9080-4198-B611-04AE9FC5D1D9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F1044C-663B-4B7F-ACDE-450DB9FE7D52}"/>
                </a:ext>
              </a:extLst>
            </p:cNvPr>
            <p:cNvSpPr txBox="1"/>
            <p:nvPr/>
          </p:nvSpPr>
          <p:spPr>
            <a:xfrm>
              <a:off x="4717888" y="2716413"/>
              <a:ext cx="3406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4F98955-317C-4E1B-B287-C256E76D79D6}"/>
                </a:ext>
              </a:extLst>
            </p:cNvPr>
            <p:cNvGrpSpPr/>
            <p:nvPr/>
          </p:nvGrpSpPr>
          <p:grpSpPr>
            <a:xfrm>
              <a:off x="9059356" y="2289230"/>
              <a:ext cx="1371600" cy="1371600"/>
              <a:chOff x="2152073" y="1828800"/>
              <a:chExt cx="1371600" cy="13716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79075FF-E387-4A87-94A6-865C411A29C8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93FE7D6-D5C9-4A0A-9A7B-A471665EFEEC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77E6115-CBAD-43FC-A8DB-13BA4958D389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DB179A0-1830-4AFD-9CC7-2987BC88CCF2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FEF8EA-D9B9-4BD9-BF95-0A04AD05698A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09CCC3F-E224-4355-93A4-61B205F6B430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493B05B-14FC-4C30-8464-76A992EFE158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98732DA-B685-4BD9-82B0-ADCDFF7DF71D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FDF90CB-49A4-4E6B-AF31-6E6862EACBF1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0FAFC9C-FE01-40C0-AB6F-08ABE2AF29C7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C1ED9F-0956-4525-8F80-726B6679D756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F3532C-AC24-44E3-8AF6-2408A2F878AA}"/>
                </a:ext>
              </a:extLst>
            </p:cNvPr>
            <p:cNvSpPr txBox="1"/>
            <p:nvPr/>
          </p:nvSpPr>
          <p:spPr>
            <a:xfrm>
              <a:off x="3277520" y="686621"/>
              <a:ext cx="32576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Century Gothic" panose="020B0502020202020204" pitchFamily="34" charset="0"/>
                </a:rPr>
                <a:t>Data Verbs</a:t>
              </a: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170A2D53-34C1-4C8E-B8BC-ADE6C7C5F8E0}"/>
                </a:ext>
              </a:extLst>
            </p:cNvPr>
            <p:cNvSpPr/>
            <p:nvPr/>
          </p:nvSpPr>
          <p:spPr>
            <a:xfrm rot="436469" flipV="1">
              <a:off x="3630175" y="1607157"/>
              <a:ext cx="3552309" cy="3284385"/>
            </a:xfrm>
            <a:prstGeom prst="arc">
              <a:avLst>
                <a:gd name="adj1" fmla="val 12253574"/>
                <a:gd name="adj2" fmla="val 37252"/>
              </a:avLst>
            </a:prstGeom>
            <a:ln w="635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7A87F505-88F1-4063-A132-CC2E6D856EBF}"/>
                </a:ext>
              </a:extLst>
            </p:cNvPr>
            <p:cNvSpPr/>
            <p:nvPr/>
          </p:nvSpPr>
          <p:spPr>
            <a:xfrm rot="21196879">
              <a:off x="7286680" y="1329644"/>
              <a:ext cx="2344259" cy="2082726"/>
            </a:xfrm>
            <a:prstGeom prst="arc">
              <a:avLst>
                <a:gd name="adj1" fmla="val 11366364"/>
                <a:gd name="adj2" fmla="val 21406920"/>
              </a:avLst>
            </a:prstGeom>
            <a:ln w="635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459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514B6C-3063-4072-98A6-996275F89825}"/>
              </a:ext>
            </a:extLst>
          </p:cNvPr>
          <p:cNvGrpSpPr/>
          <p:nvPr/>
        </p:nvGrpSpPr>
        <p:grpSpPr>
          <a:xfrm>
            <a:off x="2509451" y="2276300"/>
            <a:ext cx="1371600" cy="1371600"/>
            <a:chOff x="2152073" y="1828800"/>
            <a:chExt cx="1371600" cy="13716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0C62DD7-304F-4A03-83B7-63B1F0CCCE67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786A07-0DEF-404C-A6EC-28FE528E2C31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B4097B-8D5B-458A-9A22-E4EFBB8ED5DF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8EB1FB-80C3-4664-BBC7-BD9F7A3A0CC8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0E944F-9F7E-42A6-AD70-82A10D0804E4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082720-BC79-4866-A2C5-7108280D052B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9A4FD-560A-400E-B8A8-590DA6947F8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6ACEA0-5FF1-4CF7-BDBF-70C0F9E67711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F7A155-9EB2-4BAA-8C72-92BE2B6783BA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FAA56E-B3FE-47D8-94F8-F8DFA4FAFEAF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5658AA-CA87-4481-A009-7483841DAE6A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3B847-B71B-4A61-8FBB-17CC55870596}"/>
              </a:ext>
            </a:extLst>
          </p:cNvPr>
          <p:cNvSpPr/>
          <p:nvPr/>
        </p:nvSpPr>
        <p:spPr>
          <a:xfrm>
            <a:off x="4664363" y="1985818"/>
            <a:ext cx="3523675" cy="20874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94CFC1-13D1-4127-AC67-0CEB010CFD9D}"/>
              </a:ext>
            </a:extLst>
          </p:cNvPr>
          <p:cNvGrpSpPr/>
          <p:nvPr/>
        </p:nvGrpSpPr>
        <p:grpSpPr>
          <a:xfrm>
            <a:off x="7024254" y="2716413"/>
            <a:ext cx="503382" cy="517236"/>
            <a:chOff x="2152073" y="1828800"/>
            <a:chExt cx="1371600" cy="137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D63119-ABC0-489D-BAF8-AC0859D8F2F0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670D30-34D5-4451-BCBF-1ACB3BD9B1A8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A1B54D-B185-4ABC-8E07-AAC415C0EF00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3FD38-D1B3-48AD-9AC8-25613AECF87E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60DD60-D1AF-4444-AF25-3C4CB783761D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809742-3B22-42AB-A621-5FA5F455EC79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1F59B86-E259-4B83-A9C2-67CD4890A1F7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588AB7-CBA4-42C6-8A2B-EF47D785FB0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52A822-FE80-4248-93C6-4E1B62F0E583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A1A44D-8172-4572-917C-13005FD3C0A1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51BBFC-9080-4198-B611-04AE9FC5D1D9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F1044C-663B-4B7F-ACDE-450DB9FE7D52}"/>
              </a:ext>
            </a:extLst>
          </p:cNvPr>
          <p:cNvSpPr txBox="1"/>
          <p:nvPr/>
        </p:nvSpPr>
        <p:spPr>
          <a:xfrm>
            <a:off x="4717888" y="2716413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    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F98955-317C-4E1B-B287-C256E76D79D6}"/>
              </a:ext>
            </a:extLst>
          </p:cNvPr>
          <p:cNvGrpSpPr/>
          <p:nvPr/>
        </p:nvGrpSpPr>
        <p:grpSpPr>
          <a:xfrm>
            <a:off x="9059356" y="2289230"/>
            <a:ext cx="1371600" cy="1371600"/>
            <a:chOff x="2152073" y="1828800"/>
            <a:chExt cx="1371600" cy="1371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075FF-E387-4A87-94A6-865C411A29C8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3FE7D6-D5C9-4A0A-9A7B-A471665EFEEC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77E6115-CBAD-43FC-A8DB-13BA4958D389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B179A0-1830-4AFD-9CC7-2987BC88CCF2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FEF8EA-D9B9-4BD9-BF95-0A04AD05698A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9CCC3F-E224-4355-93A4-61B205F6B430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93B05B-14FC-4C30-8464-76A992EFE15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98732DA-B685-4BD9-82B0-ADCDFF7DF71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DF90CB-49A4-4E6B-AF31-6E6862EACBF1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FAFC9C-FE01-40C0-AB6F-08ABE2AF29C7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C1ED9F-0956-4525-8F80-726B6679D756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532C-AC24-44E3-8AF6-2408A2F878AA}"/>
              </a:ext>
            </a:extLst>
          </p:cNvPr>
          <p:cNvSpPr txBox="1"/>
          <p:nvPr/>
        </p:nvSpPr>
        <p:spPr>
          <a:xfrm>
            <a:off x="3277520" y="686621"/>
            <a:ext cx="3257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entury Gothic" panose="020B0502020202020204" pitchFamily="34" charset="0"/>
              </a:rPr>
              <a:t>Data Verbs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70A2D53-34C1-4C8E-B8BC-ADE6C7C5F8E0}"/>
              </a:ext>
            </a:extLst>
          </p:cNvPr>
          <p:cNvSpPr/>
          <p:nvPr/>
        </p:nvSpPr>
        <p:spPr>
          <a:xfrm rot="436469" flipV="1">
            <a:off x="3630175" y="1607157"/>
            <a:ext cx="3552309" cy="3284385"/>
          </a:xfrm>
          <a:prstGeom prst="arc">
            <a:avLst>
              <a:gd name="adj1" fmla="val 12253574"/>
              <a:gd name="adj2" fmla="val 37252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7A87F505-88F1-4063-A132-CC2E6D856EBF}"/>
              </a:ext>
            </a:extLst>
          </p:cNvPr>
          <p:cNvSpPr/>
          <p:nvPr/>
        </p:nvSpPr>
        <p:spPr>
          <a:xfrm rot="21196879">
            <a:off x="7286680" y="1329644"/>
            <a:ext cx="2344259" cy="2082726"/>
          </a:xfrm>
          <a:prstGeom prst="arc">
            <a:avLst>
              <a:gd name="adj1" fmla="val 11366364"/>
              <a:gd name="adj2" fmla="val 21406920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32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514B6C-3063-4072-98A6-996275F89825}"/>
              </a:ext>
            </a:extLst>
          </p:cNvPr>
          <p:cNvGrpSpPr/>
          <p:nvPr/>
        </p:nvGrpSpPr>
        <p:grpSpPr>
          <a:xfrm>
            <a:off x="2509451" y="2276300"/>
            <a:ext cx="1371600" cy="1371600"/>
            <a:chOff x="2152073" y="1828800"/>
            <a:chExt cx="1371600" cy="13716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0C62DD7-304F-4A03-83B7-63B1F0CCCE67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786A07-0DEF-404C-A6EC-28FE528E2C31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B4097B-8D5B-458A-9A22-E4EFBB8ED5DF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8EB1FB-80C3-4664-BBC7-BD9F7A3A0CC8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0E944F-9F7E-42A6-AD70-82A10D0804E4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082720-BC79-4866-A2C5-7108280D052B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9A4FD-560A-400E-B8A8-590DA6947F8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6ACEA0-5FF1-4CF7-BDBF-70C0F9E67711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F7A155-9EB2-4BAA-8C72-92BE2B6783BA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FAA56E-B3FE-47D8-94F8-F8DFA4FAFEAF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5658AA-CA87-4481-A009-7483841DAE6A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3B847-B71B-4A61-8FBB-17CC55870596}"/>
              </a:ext>
            </a:extLst>
          </p:cNvPr>
          <p:cNvSpPr/>
          <p:nvPr/>
        </p:nvSpPr>
        <p:spPr>
          <a:xfrm>
            <a:off x="4664363" y="1985818"/>
            <a:ext cx="3523675" cy="20874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94CFC1-13D1-4127-AC67-0CEB010CFD9D}"/>
              </a:ext>
            </a:extLst>
          </p:cNvPr>
          <p:cNvGrpSpPr/>
          <p:nvPr/>
        </p:nvGrpSpPr>
        <p:grpSpPr>
          <a:xfrm>
            <a:off x="7024254" y="2716413"/>
            <a:ext cx="503382" cy="517236"/>
            <a:chOff x="2152073" y="1828800"/>
            <a:chExt cx="1371600" cy="137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D63119-ABC0-489D-BAF8-AC0859D8F2F0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670D30-34D5-4451-BCBF-1ACB3BD9B1A8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A1B54D-B185-4ABC-8E07-AAC415C0EF00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3FD38-D1B3-48AD-9AC8-25613AECF87E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60DD60-D1AF-4444-AF25-3C4CB783761D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809742-3B22-42AB-A621-5FA5F455EC79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1F59B86-E259-4B83-A9C2-67CD4890A1F7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588AB7-CBA4-42C6-8A2B-EF47D785FB0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52A822-FE80-4248-93C6-4E1B62F0E583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A1A44D-8172-4572-917C-13005FD3C0A1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51BBFC-9080-4198-B611-04AE9FC5D1D9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F1044C-663B-4B7F-ACDE-450DB9FE7D52}"/>
              </a:ext>
            </a:extLst>
          </p:cNvPr>
          <p:cNvSpPr txBox="1"/>
          <p:nvPr/>
        </p:nvSpPr>
        <p:spPr>
          <a:xfrm>
            <a:off x="4717888" y="2716413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    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F98955-317C-4E1B-B287-C256E76D79D6}"/>
              </a:ext>
            </a:extLst>
          </p:cNvPr>
          <p:cNvGrpSpPr/>
          <p:nvPr/>
        </p:nvGrpSpPr>
        <p:grpSpPr>
          <a:xfrm>
            <a:off x="9059356" y="2289230"/>
            <a:ext cx="1371600" cy="1371600"/>
            <a:chOff x="2152073" y="1828800"/>
            <a:chExt cx="1371600" cy="1371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075FF-E387-4A87-94A6-865C411A29C8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3FE7D6-D5C9-4A0A-9A7B-A471665EFEEC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77E6115-CBAD-43FC-A8DB-13BA4958D389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B179A0-1830-4AFD-9CC7-2987BC88CCF2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FEF8EA-D9B9-4BD9-BF95-0A04AD05698A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9CCC3F-E224-4355-93A4-61B205F6B430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93B05B-14FC-4C30-8464-76A992EFE15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98732DA-B685-4BD9-82B0-ADCDFF7DF71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DF90CB-49A4-4E6B-AF31-6E6862EACBF1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FAFC9C-FE01-40C0-AB6F-08ABE2AF29C7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C1ED9F-0956-4525-8F80-726B6679D756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532C-AC24-44E3-8AF6-2408A2F878AA}"/>
              </a:ext>
            </a:extLst>
          </p:cNvPr>
          <p:cNvSpPr txBox="1"/>
          <p:nvPr/>
        </p:nvSpPr>
        <p:spPr>
          <a:xfrm>
            <a:off x="4996874" y="727465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Data Verbs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70A2D53-34C1-4C8E-B8BC-ADE6C7C5F8E0}"/>
              </a:ext>
            </a:extLst>
          </p:cNvPr>
          <p:cNvSpPr/>
          <p:nvPr/>
        </p:nvSpPr>
        <p:spPr>
          <a:xfrm rot="284991">
            <a:off x="3712833" y="1580170"/>
            <a:ext cx="3552309" cy="1704682"/>
          </a:xfrm>
          <a:prstGeom prst="arc">
            <a:avLst>
              <a:gd name="adj1" fmla="val 11366364"/>
              <a:gd name="adj2" fmla="val 37252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7A87F505-88F1-4063-A132-CC2E6D856EBF}"/>
              </a:ext>
            </a:extLst>
          </p:cNvPr>
          <p:cNvSpPr/>
          <p:nvPr/>
        </p:nvSpPr>
        <p:spPr>
          <a:xfrm rot="403121" flipV="1">
            <a:off x="7308314" y="2562492"/>
            <a:ext cx="2344259" cy="2082726"/>
          </a:xfrm>
          <a:prstGeom prst="arc">
            <a:avLst>
              <a:gd name="adj1" fmla="val 11366364"/>
              <a:gd name="adj2" fmla="val 21406920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7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514B6C-3063-4072-98A6-996275F89825}"/>
              </a:ext>
            </a:extLst>
          </p:cNvPr>
          <p:cNvGrpSpPr/>
          <p:nvPr/>
        </p:nvGrpSpPr>
        <p:grpSpPr>
          <a:xfrm>
            <a:off x="2509451" y="2276300"/>
            <a:ext cx="1371600" cy="1371600"/>
            <a:chOff x="2152073" y="1828800"/>
            <a:chExt cx="1371600" cy="13716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0C62DD7-304F-4A03-83B7-63B1F0CCCE67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786A07-0DEF-404C-A6EC-28FE528E2C31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B4097B-8D5B-458A-9A22-E4EFBB8ED5DF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8EB1FB-80C3-4664-BBC7-BD9F7A3A0CC8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0E944F-9F7E-42A6-AD70-82A10D0804E4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082720-BC79-4866-A2C5-7108280D052B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9A4FD-560A-400E-B8A8-590DA6947F8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6ACEA0-5FF1-4CF7-BDBF-70C0F9E67711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F7A155-9EB2-4BAA-8C72-92BE2B6783BA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FAA56E-B3FE-47D8-94F8-F8DFA4FAFEAF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5658AA-CA87-4481-A009-7483841DAE6A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3B847-B71B-4A61-8FBB-17CC55870596}"/>
              </a:ext>
            </a:extLst>
          </p:cNvPr>
          <p:cNvSpPr/>
          <p:nvPr/>
        </p:nvSpPr>
        <p:spPr>
          <a:xfrm>
            <a:off x="4664363" y="1985818"/>
            <a:ext cx="3523675" cy="20874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94CFC1-13D1-4127-AC67-0CEB010CFD9D}"/>
              </a:ext>
            </a:extLst>
          </p:cNvPr>
          <p:cNvGrpSpPr/>
          <p:nvPr/>
        </p:nvGrpSpPr>
        <p:grpSpPr>
          <a:xfrm>
            <a:off x="7024254" y="2716413"/>
            <a:ext cx="503382" cy="517236"/>
            <a:chOff x="2152073" y="1828800"/>
            <a:chExt cx="1371600" cy="137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D63119-ABC0-489D-BAF8-AC0859D8F2F0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670D30-34D5-4451-BCBF-1ACB3BD9B1A8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A1B54D-B185-4ABC-8E07-AAC415C0EF00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3FD38-D1B3-48AD-9AC8-25613AECF87E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60DD60-D1AF-4444-AF25-3C4CB783761D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809742-3B22-42AB-A621-5FA5F455EC79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1F59B86-E259-4B83-A9C2-67CD4890A1F7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588AB7-CBA4-42C6-8A2B-EF47D785FB0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52A822-FE80-4248-93C6-4E1B62F0E583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A1A44D-8172-4572-917C-13005FD3C0A1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51BBFC-9080-4198-B611-04AE9FC5D1D9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F1044C-663B-4B7F-ACDE-450DB9FE7D52}"/>
              </a:ext>
            </a:extLst>
          </p:cNvPr>
          <p:cNvSpPr txBox="1"/>
          <p:nvPr/>
        </p:nvSpPr>
        <p:spPr>
          <a:xfrm>
            <a:off x="4717888" y="2716413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    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F98955-317C-4E1B-B287-C256E76D79D6}"/>
              </a:ext>
            </a:extLst>
          </p:cNvPr>
          <p:cNvGrpSpPr/>
          <p:nvPr/>
        </p:nvGrpSpPr>
        <p:grpSpPr>
          <a:xfrm>
            <a:off x="9059356" y="2289230"/>
            <a:ext cx="1371600" cy="1371600"/>
            <a:chOff x="2152073" y="1828800"/>
            <a:chExt cx="1371600" cy="1371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075FF-E387-4A87-94A6-865C411A29C8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3FE7D6-D5C9-4A0A-9A7B-A471665EFEEC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77E6115-CBAD-43FC-A8DB-13BA4958D389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B179A0-1830-4AFD-9CC7-2987BC88CCF2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FEF8EA-D9B9-4BD9-BF95-0A04AD05698A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9CCC3F-E224-4355-93A4-61B205F6B430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93B05B-14FC-4C30-8464-76A992EFE15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98732DA-B685-4BD9-82B0-ADCDFF7DF71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DF90CB-49A4-4E6B-AF31-6E6862EACBF1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FAFC9C-FE01-40C0-AB6F-08ABE2AF29C7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C1ED9F-0956-4525-8F80-726B6679D756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5E30CE-6B39-4501-8A83-7BD83B26C3F6}"/>
              </a:ext>
            </a:extLst>
          </p:cNvPr>
          <p:cNvCxnSpPr/>
          <p:nvPr/>
        </p:nvCxnSpPr>
        <p:spPr>
          <a:xfrm>
            <a:off x="4015924" y="2975030"/>
            <a:ext cx="701964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29F006-C782-465E-8D43-7C95F8196836}"/>
              </a:ext>
            </a:extLst>
          </p:cNvPr>
          <p:cNvCxnSpPr/>
          <p:nvPr/>
        </p:nvCxnSpPr>
        <p:spPr>
          <a:xfrm>
            <a:off x="8124590" y="2989805"/>
            <a:ext cx="701964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BF3532C-AC24-44E3-8AF6-2408A2F878AA}"/>
              </a:ext>
            </a:extLst>
          </p:cNvPr>
          <p:cNvSpPr txBox="1"/>
          <p:nvPr/>
        </p:nvSpPr>
        <p:spPr>
          <a:xfrm>
            <a:off x="4996874" y="727465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Data Verbs</a:t>
            </a:r>
          </a:p>
        </p:txBody>
      </p:sp>
    </p:spTree>
    <p:extLst>
      <p:ext uri="{BB962C8B-B14F-4D97-AF65-F5344CB8AC3E}">
        <p14:creationId xmlns:p14="http://schemas.microsoft.com/office/powerpoint/2010/main" val="2659330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14350-7268-47EF-A33E-E42405399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29797"/>
              </p:ext>
            </p:extLst>
          </p:nvPr>
        </p:nvGraphicFramePr>
        <p:xfrm>
          <a:off x="2724730" y="49753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9E7459-DB0A-4D72-BCE7-8BB501B75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88100"/>
              </p:ext>
            </p:extLst>
          </p:nvPr>
        </p:nvGraphicFramePr>
        <p:xfrm>
          <a:off x="7716977" y="497533"/>
          <a:ext cx="1662543" cy="109728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157A0E-A0FF-4A48-BF3C-E269FF5B2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27944"/>
              </p:ext>
            </p:extLst>
          </p:nvPr>
        </p:nvGraphicFramePr>
        <p:xfrm>
          <a:off x="2724730" y="2702868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CAF43B-B066-4C2B-98EB-1D8D46AD7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45207"/>
              </p:ext>
            </p:extLst>
          </p:nvPr>
        </p:nvGraphicFramePr>
        <p:xfrm>
          <a:off x="7716976" y="2702868"/>
          <a:ext cx="1108362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DB0CD7-74F7-4171-8957-8F76A17FC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84468"/>
              </p:ext>
            </p:extLst>
          </p:nvPr>
        </p:nvGraphicFramePr>
        <p:xfrm>
          <a:off x="2724730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CC537-819E-4C88-8992-C87C2F87E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82744"/>
              </p:ext>
            </p:extLst>
          </p:nvPr>
        </p:nvGraphicFramePr>
        <p:xfrm>
          <a:off x="7716976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6D5B71B-3A3A-4963-BA72-2C50B7EB74D9}"/>
              </a:ext>
            </a:extLst>
          </p:cNvPr>
          <p:cNvGrpSpPr/>
          <p:nvPr/>
        </p:nvGrpSpPr>
        <p:grpSpPr>
          <a:xfrm>
            <a:off x="4698803" y="784563"/>
            <a:ext cx="2117887" cy="5027264"/>
            <a:chOff x="4698803" y="784563"/>
            <a:chExt cx="2117887" cy="50272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48ECAC-11D3-4D4A-A9C2-B118EFA5E781}"/>
                </a:ext>
              </a:extLst>
            </p:cNvPr>
            <p:cNvSpPr txBox="1"/>
            <p:nvPr/>
          </p:nvSpPr>
          <p:spPr>
            <a:xfrm>
              <a:off x="4742477" y="784563"/>
              <a:ext cx="1903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filter()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BA70A8-07F6-4C20-A6F6-990129CEED5B}"/>
                </a:ext>
              </a:extLst>
            </p:cNvPr>
            <p:cNvSpPr txBox="1"/>
            <p:nvPr/>
          </p:nvSpPr>
          <p:spPr>
            <a:xfrm>
              <a:off x="4698804" y="3167390"/>
              <a:ext cx="1903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D1F30-72FC-49BC-B62E-52A6EBC0AC2B}"/>
                </a:ext>
              </a:extLst>
            </p:cNvPr>
            <p:cNvSpPr txBox="1"/>
            <p:nvPr/>
          </p:nvSpPr>
          <p:spPr>
            <a:xfrm>
              <a:off x="4698803" y="5288607"/>
              <a:ext cx="2117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arrange()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2DD1C5-366C-4683-85FE-9465E5C29685}"/>
              </a:ext>
            </a:extLst>
          </p:cNvPr>
          <p:cNvCxnSpPr>
            <a:cxnSpLocks/>
          </p:cNvCxnSpPr>
          <p:nvPr/>
        </p:nvCxnSpPr>
        <p:spPr>
          <a:xfrm>
            <a:off x="6855848" y="1049868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836729-6B7A-463B-808B-C0047965B93E}"/>
              </a:ext>
            </a:extLst>
          </p:cNvPr>
          <p:cNvCxnSpPr>
            <a:cxnSpLocks/>
          </p:cNvCxnSpPr>
          <p:nvPr/>
        </p:nvCxnSpPr>
        <p:spPr>
          <a:xfrm>
            <a:off x="6855848" y="3429000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8BE0E2-D48C-4522-B8CC-C9CF4EA08CE9}"/>
              </a:ext>
            </a:extLst>
          </p:cNvPr>
          <p:cNvCxnSpPr>
            <a:cxnSpLocks/>
          </p:cNvCxnSpPr>
          <p:nvPr/>
        </p:nvCxnSpPr>
        <p:spPr>
          <a:xfrm>
            <a:off x="6855848" y="5580304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111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14350-7268-47EF-A33E-E42405399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20914"/>
              </p:ext>
            </p:extLst>
          </p:nvPr>
        </p:nvGraphicFramePr>
        <p:xfrm>
          <a:off x="2724730" y="49753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9E7459-DB0A-4D72-BCE7-8BB501B75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02611"/>
              </p:ext>
            </p:extLst>
          </p:nvPr>
        </p:nvGraphicFramePr>
        <p:xfrm>
          <a:off x="7716977" y="497533"/>
          <a:ext cx="1662543" cy="109728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157A0E-A0FF-4A48-BF3C-E269FF5B2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62157"/>
              </p:ext>
            </p:extLst>
          </p:nvPr>
        </p:nvGraphicFramePr>
        <p:xfrm>
          <a:off x="2724730" y="2702868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CAF43B-B066-4C2B-98EB-1D8D46AD7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27936"/>
              </p:ext>
            </p:extLst>
          </p:nvPr>
        </p:nvGraphicFramePr>
        <p:xfrm>
          <a:off x="7716976" y="2702868"/>
          <a:ext cx="1108362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DB0CD7-74F7-4171-8957-8F76A17FC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8816"/>
              </p:ext>
            </p:extLst>
          </p:nvPr>
        </p:nvGraphicFramePr>
        <p:xfrm>
          <a:off x="2724730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CC537-819E-4C88-8992-C87C2F87E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52636"/>
              </p:ext>
            </p:extLst>
          </p:nvPr>
        </p:nvGraphicFramePr>
        <p:xfrm>
          <a:off x="7716976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48ECAC-11D3-4D4A-A9C2-B118EFA5E781}"/>
              </a:ext>
            </a:extLst>
          </p:cNvPr>
          <p:cNvSpPr txBox="1"/>
          <p:nvPr/>
        </p:nvSpPr>
        <p:spPr>
          <a:xfrm>
            <a:off x="4742477" y="784563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A70A8-07F6-4C20-A6F6-990129CEED5B}"/>
              </a:ext>
            </a:extLst>
          </p:cNvPr>
          <p:cNvSpPr txBox="1"/>
          <p:nvPr/>
        </p:nvSpPr>
        <p:spPr>
          <a:xfrm>
            <a:off x="4698804" y="316739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D1F30-72FC-49BC-B62E-52A6EBC0AC2B}"/>
              </a:ext>
            </a:extLst>
          </p:cNvPr>
          <p:cNvSpPr txBox="1"/>
          <p:nvPr/>
        </p:nvSpPr>
        <p:spPr>
          <a:xfrm>
            <a:off x="4698803" y="5288607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arrange()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2DD1C5-366C-4683-85FE-9465E5C29685}"/>
              </a:ext>
            </a:extLst>
          </p:cNvPr>
          <p:cNvCxnSpPr>
            <a:cxnSpLocks/>
          </p:cNvCxnSpPr>
          <p:nvPr/>
        </p:nvCxnSpPr>
        <p:spPr>
          <a:xfrm>
            <a:off x="6855848" y="1049868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836729-6B7A-463B-808B-C0047965B93E}"/>
              </a:ext>
            </a:extLst>
          </p:cNvPr>
          <p:cNvCxnSpPr>
            <a:cxnSpLocks/>
          </p:cNvCxnSpPr>
          <p:nvPr/>
        </p:nvCxnSpPr>
        <p:spPr>
          <a:xfrm>
            <a:off x="6855848" y="3429000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8BE0E2-D48C-4522-B8CC-C9CF4EA08CE9}"/>
              </a:ext>
            </a:extLst>
          </p:cNvPr>
          <p:cNvCxnSpPr>
            <a:cxnSpLocks/>
          </p:cNvCxnSpPr>
          <p:nvPr/>
        </p:nvCxnSpPr>
        <p:spPr>
          <a:xfrm>
            <a:off x="6855848" y="5580304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0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CBA1-61E4-485B-9395-AD75F496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Recipes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DDE3-5C76-423D-80BA-1576EA34D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78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1C60C78-B9C7-4A1F-BE35-CEE1D88EF998}"/>
              </a:ext>
            </a:extLst>
          </p:cNvPr>
          <p:cNvGrpSpPr/>
          <p:nvPr/>
        </p:nvGrpSpPr>
        <p:grpSpPr>
          <a:xfrm>
            <a:off x="1802040" y="406883"/>
            <a:ext cx="7492962" cy="1745247"/>
            <a:chOff x="1802040" y="406883"/>
            <a:chExt cx="7492962" cy="17452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6C9F1C-1FC3-4BB9-BC9E-AFD23F8D9B8C}"/>
                </a:ext>
              </a:extLst>
            </p:cNvPr>
            <p:cNvSpPr txBox="1"/>
            <p:nvPr/>
          </p:nvSpPr>
          <p:spPr>
            <a:xfrm>
              <a:off x="1802040" y="902855"/>
              <a:ext cx="40446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,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arguments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)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C3FA1E-0840-46BC-B371-DB40271367C9}"/>
                </a:ext>
              </a:extLst>
            </p:cNvPr>
            <p:cNvGrpSpPr/>
            <p:nvPr/>
          </p:nvGrpSpPr>
          <p:grpSpPr>
            <a:xfrm>
              <a:off x="3329709" y="1585948"/>
              <a:ext cx="503382" cy="517236"/>
              <a:chOff x="2152073" y="1828800"/>
              <a:chExt cx="1371600" cy="13716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2155DA0-CBF7-45E2-81D7-08673927CABB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2CCB3B-22D7-4938-952D-A22AB6E2576F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ED59A3B-5693-4671-8D16-2F829CC52EF1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2F0F943-59B0-4FBF-B840-56EED2E94CDE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D0EB3E1-C93C-415A-998A-BF5336EC2026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BCE1C26-A4A2-4618-BBEC-D06E56DC8CA6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B79E8BF-8D63-409E-B657-28EFF746F50D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D65678B-ADD5-4E48-849E-FF381DDD10C0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97C99A0-6DB7-44F0-86AE-59477259E2CA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863A167-088C-4360-ABA8-8979F47C9FCD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47A176-6A52-423E-8228-A6A1F4A55AE9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AE6CCCF-B36F-483B-87F9-FE71D5887AAA}"/>
                </a:ext>
              </a:extLst>
            </p:cNvPr>
            <p:cNvGrpSpPr/>
            <p:nvPr/>
          </p:nvGrpSpPr>
          <p:grpSpPr>
            <a:xfrm>
              <a:off x="6601869" y="1634894"/>
              <a:ext cx="503382" cy="517236"/>
              <a:chOff x="2152073" y="1828800"/>
              <a:chExt cx="1371600" cy="13716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13E7B5E-015F-4B15-8E9C-745D415B66F1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9C78083-8512-4CB4-BEA0-9887D670841C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A6FB0EC-FB3B-4CC2-8964-95366B37B9D7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E0467F9-501C-4E0D-8E32-1EBD7C7DEC56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11CF438-8E1D-4A42-AD2C-F6676D117B71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6B4F8BF-AA21-423B-9046-7F716719966A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2241312-4249-43A8-A2E8-4267E5A9088C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0B4A34-7210-4E06-A41B-A363D62328DD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F8D791C-F602-4FB4-9E79-DAEAE277B8F2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A5766FE-BC35-45F0-B5DB-E563C3667FB4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D865228-C326-45D5-966D-2A03B0208B61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8A4BC40-3183-41B2-92DB-B045B9868DEB}"/>
                </a:ext>
              </a:extLst>
            </p:cNvPr>
            <p:cNvCxnSpPr/>
            <p:nvPr/>
          </p:nvCxnSpPr>
          <p:spPr>
            <a:xfrm>
              <a:off x="5741608" y="1893512"/>
              <a:ext cx="701964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2A97ED-D69C-40D1-9109-CA2AF419A59A}"/>
                </a:ext>
              </a:extLst>
            </p:cNvPr>
            <p:cNvCxnSpPr>
              <a:cxnSpLocks/>
            </p:cNvCxnSpPr>
            <p:nvPr/>
          </p:nvCxnSpPr>
          <p:spPr>
            <a:xfrm>
              <a:off x="3580214" y="1004455"/>
              <a:ext cx="0" cy="427182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3C49D7-EE8C-4FA6-A16C-6FA7CDE10A28}"/>
                </a:ext>
              </a:extLst>
            </p:cNvPr>
            <p:cNvSpPr txBox="1"/>
            <p:nvPr/>
          </p:nvSpPr>
          <p:spPr>
            <a:xfrm>
              <a:off x="2671183" y="490436"/>
              <a:ext cx="1818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Data Frame Input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160AC2-5773-4732-89FA-DA89BF2DD92C}"/>
                </a:ext>
              </a:extLst>
            </p:cNvPr>
            <p:cNvSpPr txBox="1"/>
            <p:nvPr/>
          </p:nvSpPr>
          <p:spPr>
            <a:xfrm>
              <a:off x="7305418" y="1708845"/>
              <a:ext cx="1989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Data Frame Output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9B3D51-EB18-47CA-A450-1DB42D3B50D3}"/>
                </a:ext>
              </a:extLst>
            </p:cNvPr>
            <p:cNvSpPr txBox="1"/>
            <p:nvPr/>
          </p:nvSpPr>
          <p:spPr>
            <a:xfrm>
              <a:off x="5741608" y="406883"/>
              <a:ext cx="2701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Gothic" panose="020B0502020202020204" pitchFamily="34" charset="0"/>
                </a:rPr>
                <a:t>Data Verbs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F2D274-2BE9-46A4-BA7A-EA3E156CC6A3}"/>
              </a:ext>
            </a:extLst>
          </p:cNvPr>
          <p:cNvGrpSpPr/>
          <p:nvPr/>
        </p:nvGrpSpPr>
        <p:grpSpPr>
          <a:xfrm>
            <a:off x="730917" y="2943276"/>
            <a:ext cx="10597303" cy="3807141"/>
            <a:chOff x="730917" y="2943276"/>
            <a:chExt cx="10597303" cy="380714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C582A34-CE36-4424-92E2-F0E37E17A219}"/>
                </a:ext>
              </a:extLst>
            </p:cNvPr>
            <p:cNvGrpSpPr/>
            <p:nvPr/>
          </p:nvGrpSpPr>
          <p:grpSpPr>
            <a:xfrm>
              <a:off x="893953" y="2943276"/>
              <a:ext cx="10434267" cy="3807141"/>
              <a:chOff x="893953" y="2943276"/>
              <a:chExt cx="10434267" cy="38071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06CCE43-3C56-4025-98B5-2621AB5B7D54}"/>
                  </a:ext>
                </a:extLst>
              </p:cNvPr>
              <p:cNvGrpSpPr/>
              <p:nvPr/>
            </p:nvGrpSpPr>
            <p:grpSpPr>
              <a:xfrm>
                <a:off x="893953" y="2943276"/>
                <a:ext cx="10434267" cy="3807141"/>
                <a:chOff x="893953" y="2943276"/>
                <a:chExt cx="10434267" cy="3807141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EE27822-5161-4D71-B9FE-DC21920C2971}"/>
                    </a:ext>
                  </a:extLst>
                </p:cNvPr>
                <p:cNvSpPr txBox="1"/>
                <p:nvPr/>
              </p:nvSpPr>
              <p:spPr>
                <a:xfrm>
                  <a:off x="893953" y="4511908"/>
                  <a:ext cx="104342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dat</a:t>
                  </a:r>
                  <a:r>
                    <a:rPr 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2800" b="1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%&gt;%</a:t>
                  </a:r>
                  <a:r>
                    <a:rPr 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filter(    </a:t>
                  </a:r>
                  <a:r>
                    <a:rPr lang="en-US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study.group</a:t>
                  </a: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== “control” ) </a:t>
                  </a:r>
                  <a:r>
                    <a:rPr lang="en-US" sz="2800" b="1" dirty="0">
                      <a:solidFill>
                        <a:schemeClr val="accent2">
                          <a:lumMod val="7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%&gt;%</a:t>
                  </a: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summarize(   n=n() ) </a:t>
                  </a:r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B5836D6-CC77-4D65-ABA6-1C7AAED779DE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1201862" y="3986147"/>
                  <a:ext cx="2327552" cy="1574741"/>
                </a:xfrm>
                <a:prstGeom prst="arc">
                  <a:avLst>
                    <a:gd name="adj1" fmla="val 11366364"/>
                    <a:gd name="adj2" fmla="val 21406920"/>
                  </a:avLst>
                </a:prstGeom>
                <a:ln w="635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B9FA837E-2F4C-4A79-BADA-B53C43E5585B}"/>
                    </a:ext>
                  </a:extLst>
                </p:cNvPr>
                <p:cNvSpPr/>
                <p:nvPr/>
              </p:nvSpPr>
              <p:spPr>
                <a:xfrm rot="10800000" flipH="1">
                  <a:off x="7128343" y="4112227"/>
                  <a:ext cx="2649268" cy="1588795"/>
                </a:xfrm>
                <a:prstGeom prst="arc">
                  <a:avLst>
                    <a:gd name="adj1" fmla="val 11366364"/>
                    <a:gd name="adj2" fmla="val 21406920"/>
                  </a:avLst>
                </a:prstGeom>
                <a:ln w="6350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30D1C59-993F-4C7B-A8C6-65B957280EDB}"/>
                    </a:ext>
                  </a:extLst>
                </p:cNvPr>
                <p:cNvSpPr txBox="1"/>
                <p:nvPr/>
              </p:nvSpPr>
              <p:spPr>
                <a:xfrm>
                  <a:off x="1450613" y="2943276"/>
                  <a:ext cx="1848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Piped Data Frame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DEE4AB9-C30C-4E31-94D4-A6A49009BD46}"/>
                    </a:ext>
                  </a:extLst>
                </p:cNvPr>
                <p:cNvSpPr txBox="1"/>
                <p:nvPr/>
              </p:nvSpPr>
              <p:spPr>
                <a:xfrm>
                  <a:off x="7647228" y="6381085"/>
                  <a:ext cx="1848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Piped Data Frame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96BEAF-0D7D-4EC6-A235-0C09B10BA1DD}"/>
                  </a:ext>
                </a:extLst>
              </p:cNvPr>
              <p:cNvSpPr txBox="1"/>
              <p:nvPr/>
            </p:nvSpPr>
            <p:spPr>
              <a:xfrm>
                <a:off x="4937529" y="3229507"/>
                <a:ext cx="4863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Century Gothic" panose="020B0502020202020204" pitchFamily="34" charset="0"/>
                  </a:rPr>
                  <a:t>Chaining Data Verbs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2B0FAE-FD92-4213-9A61-7AFE03F534D3}"/>
                </a:ext>
              </a:extLst>
            </p:cNvPr>
            <p:cNvGrpSpPr/>
            <p:nvPr/>
          </p:nvGrpSpPr>
          <p:grpSpPr>
            <a:xfrm>
              <a:off x="2086237" y="3385284"/>
              <a:ext cx="503382" cy="517236"/>
              <a:chOff x="2152073" y="1828800"/>
              <a:chExt cx="1371600" cy="13716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4367A5-4B9E-4E4D-B991-FC1DAF0D2AEA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A95AB-8D45-4852-8F29-BD03292EE0D0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0961BB1-C31B-40A7-AD2F-90BA1AA9479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32F39D2-1BB3-4C87-9DC1-D009A1FACA4C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EA5F56-7050-4420-A914-ABC93204F6D9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3008BC-9B57-4AA2-8AC6-8F1DB68862A4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FC7D46B-45D6-480D-82EE-343B01A9F219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B2823E4-7A8B-4D68-AB1F-A42AD80DE0AC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268E4ED-577F-4234-A06D-7C7FEFA2740B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73F757-9D63-45BE-B1E5-09B040539889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563AB54-C6A1-4E86-A01D-727279A76462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B669D7-5701-4F9D-87B5-21EFEA23B701}"/>
                </a:ext>
              </a:extLst>
            </p:cNvPr>
            <p:cNvGrpSpPr/>
            <p:nvPr/>
          </p:nvGrpSpPr>
          <p:grpSpPr>
            <a:xfrm>
              <a:off x="8252172" y="5793824"/>
              <a:ext cx="503382" cy="517236"/>
              <a:chOff x="2152073" y="1828800"/>
              <a:chExt cx="1371600" cy="137160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3BFAFDA-FDD3-40DE-B94E-723D37171ED2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042A1CF-8DA3-4653-B570-D62491A056A8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195D5CF-8285-4135-A87B-FD985DC49A62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28D9E01-CF5F-4FC8-81A6-F5FE85BEB74A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5E9455E-4632-4CAC-B6D0-FF57BA430EB4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B1B931B-3503-4316-B90B-CC06BB632453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BBEB6CA-99B5-41DA-8A4E-3A92B0C3EDD6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7740A63-519B-4224-8CB6-3CD1A8929A90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006BCD-EB15-4D89-B051-C7A44028F393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5039CD0-2CF2-487F-9342-DE1DF5F0068C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573C7FF-33C1-400B-BB30-4B2D8F93553C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3914C3-E17C-41AA-AFC0-8C4FD1F0826C}"/>
                </a:ext>
              </a:extLst>
            </p:cNvPr>
            <p:cNvSpPr txBox="1"/>
            <p:nvPr/>
          </p:nvSpPr>
          <p:spPr>
            <a:xfrm>
              <a:off x="730917" y="4980136"/>
              <a:ext cx="2289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Pipe 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6665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BB656E5-8B96-4680-87B7-41DCD16EBDAA}"/>
              </a:ext>
            </a:extLst>
          </p:cNvPr>
          <p:cNvGrpSpPr/>
          <p:nvPr/>
        </p:nvGrpSpPr>
        <p:grpSpPr>
          <a:xfrm>
            <a:off x="1073659" y="750735"/>
            <a:ext cx="7656760" cy="5063052"/>
            <a:chOff x="1073659" y="750735"/>
            <a:chExt cx="7656760" cy="50630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EE27822-5161-4D71-B9FE-DC21920C2971}"/>
                </a:ext>
              </a:extLst>
            </p:cNvPr>
            <p:cNvSpPr txBox="1"/>
            <p:nvPr/>
          </p:nvSpPr>
          <p:spPr>
            <a:xfrm>
              <a:off x="4278899" y="1892687"/>
              <a:ext cx="3999813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group_by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... ) </a:t>
              </a:r>
              <a:r>
                <a:rPr lang="en-US" sz="28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96BEAF-0D7D-4EC6-A235-0C09B10BA1DD}"/>
                </a:ext>
              </a:extLst>
            </p:cNvPr>
            <p:cNvSpPr txBox="1"/>
            <p:nvPr/>
          </p:nvSpPr>
          <p:spPr>
            <a:xfrm>
              <a:off x="4093626" y="750735"/>
              <a:ext cx="30299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Gothic" panose="020B0502020202020204" pitchFamily="34" charset="0"/>
                </a:rPr>
                <a:t>Data Recipe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2B0FAE-FD92-4213-9A61-7AFE03F534D3}"/>
                </a:ext>
              </a:extLst>
            </p:cNvPr>
            <p:cNvGrpSpPr/>
            <p:nvPr/>
          </p:nvGrpSpPr>
          <p:grpSpPr>
            <a:xfrm>
              <a:off x="5773652" y="1976620"/>
              <a:ext cx="376522" cy="353997"/>
              <a:chOff x="2152073" y="1828800"/>
              <a:chExt cx="1371600" cy="13716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4367A5-4B9E-4E4D-B991-FC1DAF0D2AEA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A95AB-8D45-4852-8F29-BD03292EE0D0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0961BB1-C31B-40A7-AD2F-90BA1AA9479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32F39D2-1BB3-4C87-9DC1-D009A1FACA4C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EA5F56-7050-4420-A914-ABC93204F6D9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3008BC-9B57-4AA2-8AC6-8F1DB68862A4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FC7D46B-45D6-480D-82EE-343B01A9F219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B2823E4-7A8B-4D68-AB1F-A42AD80DE0AC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268E4ED-577F-4234-A06D-7C7FEFA2740B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73F757-9D63-45BE-B1E5-09B040539889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563AB54-C6A1-4E86-A01D-727279A76462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B3E2C18-2B1A-4A19-A551-9582606C3BB9}"/>
                </a:ext>
              </a:extLst>
            </p:cNvPr>
            <p:cNvCxnSpPr>
              <a:cxnSpLocks/>
            </p:cNvCxnSpPr>
            <p:nvPr/>
          </p:nvCxnSpPr>
          <p:spPr>
            <a:xfrm>
              <a:off x="5971151" y="2551547"/>
              <a:ext cx="0" cy="131156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CE9FB9-9123-45CC-A390-0562C04C0CAF}"/>
                </a:ext>
              </a:extLst>
            </p:cNvPr>
            <p:cNvSpPr/>
            <p:nvPr/>
          </p:nvSpPr>
          <p:spPr>
            <a:xfrm>
              <a:off x="1073659" y="1892686"/>
              <a:ext cx="2762295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Ingredients: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1.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2.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3.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4.</a:t>
              </a:r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EA5443-13F2-4E7D-BB49-BD93D404A0BD}"/>
                </a:ext>
              </a:extLst>
            </p:cNvPr>
            <p:cNvSpPr txBox="1"/>
            <p:nvPr/>
          </p:nvSpPr>
          <p:spPr>
            <a:xfrm>
              <a:off x="3708722" y="4890457"/>
              <a:ext cx="2289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Data verbs manipulate the input data and return a new dataset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CF5BF88-2A93-4BDC-9B9A-136F87496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8327" y="4204107"/>
              <a:ext cx="0" cy="60635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186863-7D5D-494A-9404-345F155C5CEF}"/>
                </a:ext>
              </a:extLst>
            </p:cNvPr>
            <p:cNvSpPr txBox="1"/>
            <p:nvPr/>
          </p:nvSpPr>
          <p:spPr>
            <a:xfrm>
              <a:off x="6721304" y="4890457"/>
              <a:ext cx="2009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Pipe operators pass the new dataset to the next verb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1F09D2C-99A5-46E0-8F94-432437E4B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862" y="4214780"/>
              <a:ext cx="0" cy="60635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10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463127" y="318678"/>
            <a:ext cx="11265745" cy="5920832"/>
            <a:chOff x="1147308" y="528403"/>
            <a:chExt cx="11265745" cy="59208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147308" y="1872207"/>
              <a:ext cx="8480207" cy="341632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makeCookies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&lt;- function(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batter &lt;- mix(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cookies &lt;- bake( batter, temp=400 )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cookies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725689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6047336" y="528403"/>
              <a:ext cx="6365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arguments (function input)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3830053" y="4588778"/>
              <a:ext cx="1000849" cy="14757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4830902" y="5679794"/>
              <a:ext cx="70668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 value (function output)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8406709" y="3032915"/>
              <a:ext cx="625033" cy="76944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9095228" y="2983075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63069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A079D2C-20E5-418D-B574-7E30061853A2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418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BB656E5-8B96-4680-87B7-41DCD16EBDAA}"/>
              </a:ext>
            </a:extLst>
          </p:cNvPr>
          <p:cNvGrpSpPr/>
          <p:nvPr/>
        </p:nvGrpSpPr>
        <p:grpSpPr>
          <a:xfrm>
            <a:off x="1073659" y="750735"/>
            <a:ext cx="7656760" cy="5063052"/>
            <a:chOff x="1073659" y="750735"/>
            <a:chExt cx="7656760" cy="50630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EE27822-5161-4D71-B9FE-DC21920C2971}"/>
                </a:ext>
              </a:extLst>
            </p:cNvPr>
            <p:cNvSpPr txBox="1"/>
            <p:nvPr/>
          </p:nvSpPr>
          <p:spPr>
            <a:xfrm>
              <a:off x="4278899" y="1892687"/>
              <a:ext cx="3999813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group_by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... ) </a:t>
              </a:r>
              <a:r>
                <a:rPr lang="en-US" sz="28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96BEAF-0D7D-4EC6-A235-0C09B10BA1DD}"/>
                </a:ext>
              </a:extLst>
            </p:cNvPr>
            <p:cNvSpPr txBox="1"/>
            <p:nvPr/>
          </p:nvSpPr>
          <p:spPr>
            <a:xfrm>
              <a:off x="4093626" y="750735"/>
              <a:ext cx="32095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Gothic" panose="020B0502020202020204" pitchFamily="34" charset="0"/>
                </a:rPr>
                <a:t>Data Recipes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2B0FAE-FD92-4213-9A61-7AFE03F534D3}"/>
                </a:ext>
              </a:extLst>
            </p:cNvPr>
            <p:cNvGrpSpPr/>
            <p:nvPr/>
          </p:nvGrpSpPr>
          <p:grpSpPr>
            <a:xfrm>
              <a:off x="5773652" y="1976620"/>
              <a:ext cx="376522" cy="353997"/>
              <a:chOff x="2152073" y="1828800"/>
              <a:chExt cx="1371600" cy="13716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4367A5-4B9E-4E4D-B991-FC1DAF0D2AEA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A95AB-8D45-4852-8F29-BD03292EE0D0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0961BB1-C31B-40A7-AD2F-90BA1AA9479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32F39D2-1BB3-4C87-9DC1-D009A1FACA4C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EA5F56-7050-4420-A914-ABC93204F6D9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3008BC-9B57-4AA2-8AC6-8F1DB68862A4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FC7D46B-45D6-480D-82EE-343B01A9F219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B2823E4-7A8B-4D68-AB1F-A42AD80DE0AC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268E4ED-577F-4234-A06D-7C7FEFA2740B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73F757-9D63-45BE-B1E5-09B040539889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563AB54-C6A1-4E86-A01D-727279A76462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B3E2C18-2B1A-4A19-A551-9582606C3BB9}"/>
                </a:ext>
              </a:extLst>
            </p:cNvPr>
            <p:cNvCxnSpPr>
              <a:cxnSpLocks/>
            </p:cNvCxnSpPr>
            <p:nvPr/>
          </p:nvCxnSpPr>
          <p:spPr>
            <a:xfrm>
              <a:off x="5971151" y="2551547"/>
              <a:ext cx="0" cy="131156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CE9FB9-9123-45CC-A390-0562C04C0CAF}"/>
                </a:ext>
              </a:extLst>
            </p:cNvPr>
            <p:cNvSpPr/>
            <p:nvPr/>
          </p:nvSpPr>
          <p:spPr>
            <a:xfrm>
              <a:off x="1073659" y="1892686"/>
              <a:ext cx="2762295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Ingredients: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1.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2.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3.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4.</a:t>
              </a:r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EA5443-13F2-4E7D-BB49-BD93D404A0BD}"/>
                </a:ext>
              </a:extLst>
            </p:cNvPr>
            <p:cNvSpPr txBox="1"/>
            <p:nvPr/>
          </p:nvSpPr>
          <p:spPr>
            <a:xfrm>
              <a:off x="3708722" y="4890457"/>
              <a:ext cx="2289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verbs can be chained since they return a data frame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CF5BF88-2A93-4BDC-9B9A-136F87496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8327" y="4204107"/>
              <a:ext cx="0" cy="606352"/>
            </a:xfrm>
            <a:prstGeom prst="straightConnector1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186863-7D5D-494A-9404-345F155C5CEF}"/>
                </a:ext>
              </a:extLst>
            </p:cNvPr>
            <p:cNvSpPr txBox="1"/>
            <p:nvPr/>
          </p:nvSpPr>
          <p:spPr>
            <a:xfrm>
              <a:off x="6721304" y="4890457"/>
              <a:ext cx="2009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Pipe operators pass the new dataset to the next verb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1F09D2C-99A5-46E0-8F94-432437E4B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862" y="4214780"/>
              <a:ext cx="0" cy="60635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9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10F1784-0EA0-4FF8-A738-BEF6D7091E07}"/>
              </a:ext>
            </a:extLst>
          </p:cNvPr>
          <p:cNvGrpSpPr/>
          <p:nvPr/>
        </p:nvGrpSpPr>
        <p:grpSpPr>
          <a:xfrm>
            <a:off x="427416" y="168109"/>
            <a:ext cx="9906954" cy="5831979"/>
            <a:chOff x="427416" y="168109"/>
            <a:chExt cx="9906954" cy="58319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3420319" y="1475773"/>
              <a:ext cx="3871573" cy="452431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x2 &lt;- step1(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x3 &lt;- step2( x2 )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x4 &lt;- step3( x3 )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x4 )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937550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4276838" y="168109"/>
              <a:ext cx="2419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3D7A18-3CA7-49D9-A82E-2A4A667BA57E}"/>
                </a:ext>
              </a:extLst>
            </p:cNvPr>
            <p:cNvCxnSpPr>
              <a:cxnSpLocks/>
            </p:cNvCxnSpPr>
            <p:nvPr/>
          </p:nvCxnSpPr>
          <p:spPr>
            <a:xfrm>
              <a:off x="3229337" y="2471196"/>
              <a:ext cx="1360025" cy="8044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FFE883-ACA2-4B4A-9FCD-6C83180C08A0}"/>
                </a:ext>
              </a:extLst>
            </p:cNvPr>
            <p:cNvSpPr txBox="1"/>
            <p:nvPr/>
          </p:nvSpPr>
          <p:spPr>
            <a:xfrm>
              <a:off x="427416" y="1807855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799" y="4989231"/>
              <a:ext cx="118640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7837143" y="4543881"/>
              <a:ext cx="1631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A673AA7-1826-4D3E-9CBF-B898B556C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725" y="2424896"/>
              <a:ext cx="780041" cy="9089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9F8B1-3BF9-4B34-B2D5-B2AEF423DD6F}"/>
                </a:ext>
              </a:extLst>
            </p:cNvPr>
            <p:cNvSpPr txBox="1"/>
            <p:nvPr/>
          </p:nvSpPr>
          <p:spPr>
            <a:xfrm>
              <a:off x="7391283" y="1716586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7391283" y="3333838"/>
              <a:ext cx="625033" cy="1092360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8272011" y="3429000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92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4AB8-3580-4853-AEA6-3A942B125460}"/>
              </a:ext>
            </a:extLst>
          </p:cNvPr>
          <p:cNvGrpSpPr/>
          <p:nvPr/>
        </p:nvGrpSpPr>
        <p:grpSpPr>
          <a:xfrm>
            <a:off x="3298785" y="942508"/>
            <a:ext cx="5690608" cy="4367103"/>
            <a:chOff x="3298785" y="942508"/>
            <a:chExt cx="5690608" cy="43671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972DF8A-8F69-4C01-98C3-BF54B4C304AD}"/>
                </a:ext>
              </a:extLst>
            </p:cNvPr>
            <p:cNvSpPr txBox="1"/>
            <p:nvPr/>
          </p:nvSpPr>
          <p:spPr>
            <a:xfrm>
              <a:off x="3298785" y="2659559"/>
              <a:ext cx="52902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V1  =  [  </a:t>
              </a:r>
              <a:r>
                <a:rPr lang="en-US" sz="4400" dirty="0">
                  <a:latin typeface="+mj-lt"/>
                </a:rPr>
                <a:t>3,   7,   2,   9,  </a:t>
              </a:r>
              <a:r>
                <a:rPr lang="en-US" sz="4400" dirty="0"/>
                <a:t>]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58CC6DD6-33A5-45D2-86AC-C1EB4993386B}"/>
                </a:ext>
              </a:extLst>
            </p:cNvPr>
            <p:cNvSpPr/>
            <p:nvPr/>
          </p:nvSpPr>
          <p:spPr>
            <a:xfrm rot="16200000">
              <a:off x="6347267" y="397741"/>
              <a:ext cx="625033" cy="335955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D5C465-FDE5-477D-AB55-9A2C449FBF7A}"/>
                </a:ext>
              </a:extLst>
            </p:cNvPr>
            <p:cNvSpPr txBox="1"/>
            <p:nvPr/>
          </p:nvSpPr>
          <p:spPr>
            <a:xfrm>
              <a:off x="5737185" y="942508"/>
              <a:ext cx="16323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vector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ED04DF-27D1-4BDB-B932-35984B5CAFEB}"/>
                </a:ext>
              </a:extLst>
            </p:cNvPr>
            <p:cNvCxnSpPr/>
            <p:nvPr/>
          </p:nvCxnSpPr>
          <p:spPr>
            <a:xfrm flipV="1">
              <a:off x="5121797" y="3472405"/>
              <a:ext cx="144684" cy="10243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D3B69-3489-4658-81E7-888881E2426D}"/>
                </a:ext>
              </a:extLst>
            </p:cNvPr>
            <p:cNvSpPr txBox="1"/>
            <p:nvPr/>
          </p:nvSpPr>
          <p:spPr>
            <a:xfrm>
              <a:off x="4009018" y="4540170"/>
              <a:ext cx="20869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element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7D13160-5394-442F-B246-4446BB975B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4306" y="3429000"/>
              <a:ext cx="552785" cy="10035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B6626C-DA9B-4CAD-BA28-4A944799B86F}"/>
                </a:ext>
              </a:extLst>
            </p:cNvPr>
            <p:cNvSpPr txBox="1"/>
            <p:nvPr/>
          </p:nvSpPr>
          <p:spPr>
            <a:xfrm>
              <a:off x="6971853" y="4512717"/>
              <a:ext cx="20175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value=2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08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8673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52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760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48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B904-7F30-4667-9F12-CF03DEA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D00EB-F014-4702-A0CB-D15D70EDC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715</Words>
  <Application>Microsoft Office PowerPoint</Application>
  <PresentationFormat>Widescreen</PresentationFormat>
  <Paragraphs>287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Bahnschrift Light</vt:lpstr>
      <vt:lpstr>Calibri</vt:lpstr>
      <vt:lpstr>Calibri Light</vt:lpstr>
      <vt:lpstr>Cambria Math</vt:lpstr>
      <vt:lpstr>Century Gothic</vt:lpstr>
      <vt:lpstr>Courier New</vt:lpstr>
      <vt:lpstr>Office Theme</vt:lpstr>
      <vt:lpstr>Functions</vt:lpstr>
      <vt:lpstr>PowerPoint Presentation</vt:lpstr>
      <vt:lpstr>PowerPoint Presentation</vt:lpstr>
      <vt:lpstr>PowerPoint Presentation</vt:lpstr>
      <vt:lpstr>Data Structures</vt:lpstr>
      <vt:lpstr>PowerPoint Presentation</vt:lpstr>
      <vt:lpstr>PowerPoint Presentation</vt:lpstr>
      <vt:lpstr>PowerPoint Presentation</vt:lpstr>
      <vt:lpstr>R Markdown Settings</vt:lpstr>
      <vt:lpstr>PowerPoint Presentation</vt:lpstr>
      <vt:lpstr>PowerPoint Presentation</vt:lpstr>
      <vt:lpstr>Logical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Verbs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Recipes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49</cp:revision>
  <dcterms:created xsi:type="dcterms:W3CDTF">2018-08-23T13:35:46Z</dcterms:created>
  <dcterms:modified xsi:type="dcterms:W3CDTF">2018-09-10T08:37:29Z</dcterms:modified>
</cp:coreProperties>
</file>