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  <p:sldId id="261" r:id="rId6"/>
    <p:sldId id="257" r:id="rId7"/>
    <p:sldId id="259" r:id="rId8"/>
    <p:sldId id="260" r:id="rId9"/>
    <p:sldId id="267" r:id="rId10"/>
    <p:sldId id="265" r:id="rId11"/>
    <p:sldId id="266" r:id="rId12"/>
    <p:sldId id="272" r:id="rId13"/>
    <p:sldId id="273" r:id="rId14"/>
    <p:sldId id="274" r:id="rId15"/>
    <p:sldId id="275" r:id="rId16"/>
    <p:sldId id="269" r:id="rId17"/>
    <p:sldId id="270" r:id="rId18"/>
    <p:sldId id="271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F528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10A2-DBD9-48BA-82F2-C0671AD54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BD96E-6117-4ACA-9F99-5F63C5AC2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6892A-741F-4B9E-BF85-AAD38B45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0DBC-5C00-4920-B8E2-F315C620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C2118-7C16-4C72-BAEE-68D492C9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0EA0-B601-4E30-8CA9-603D546B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0CDE4-7701-49C4-B84F-3F82603A6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BC30-13CE-4B02-AECA-1239D201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CC1F7-C5EB-4A15-9499-6037CE1A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8084-BEA0-4700-86FF-EBED0915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6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E425A-72F9-4481-BD92-3CB39C7E0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6FD81-5E95-43D3-982C-C5EDB7F3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CAABC-4807-416A-A1DD-AFF246C7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C89B1-4D06-4DC6-8A1B-B4824AAB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F847-1167-4727-A925-F74B0D60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2EAF-AFED-4A35-9945-331DB0BA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5A70-643A-4063-92F8-8BDD785E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CDC1-D5E7-4AB5-83E4-246707EB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EEDA7-2319-4B30-B01E-5B8AEBE2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0035-44B2-429E-8251-C3214B79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8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F11A-E3F5-4227-B895-33BA07E1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85055-021F-4132-A347-E06015A2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7EA26-3207-4238-BD95-9A6B6B72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81AC2-4464-49B9-9298-E2C11A7D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E880-B925-4FFC-9365-64A018FE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4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A182-A232-4585-8874-0FF84B11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D1C5-EC78-4E97-B60B-73F555F0E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10859-9DFC-4A27-BAC9-3C74215FF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B2E41-81E2-410A-A98B-05DF227C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2C98A-AE83-4B03-BCA7-5109175E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E4F35-429D-47EA-9AAB-06CA9A27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4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6142-20A7-4E84-B1E7-9133F7E1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EC9C0-A645-4E51-A9B1-DF3DA5841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3D561-6F7A-4B07-961D-FF581312E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AC49B-60C7-4373-85A7-1059A7014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97D1-8575-4E72-8D98-495F7604A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DB391-3506-4551-9A8E-D85E0E8A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6E2BA-1DDC-4001-9744-6CE8ED93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8B019-F36F-4F12-821A-E7EC0AC6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4B96-90F0-4AA0-9E1C-0EC24310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E26EB-9A17-4BEA-AF3F-49EF3B14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F969A-D3B3-4323-84A0-288683CB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09619-7A39-43D8-9DF2-815EA710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1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0C574-891B-4E3E-A6D5-66F32DC6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55B5D-9322-40E7-B573-8CDDD967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65884-6811-442D-AE0E-75EE61D6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2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2795-6326-4B5A-A81C-E36BCFA7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95B6A-1400-43D5-B451-9966E66E3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00647-7212-41D3-AE30-2B3618E8A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F3A45-5264-4D79-A9A5-B4163C8D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C43E8-961B-44FB-92A9-6A4D5B30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F848B-8F36-47FF-9779-ADFEEE02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9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825C-FEBE-4488-9FE8-2BD51AA3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7B0E6-4FBB-41BB-9378-11038D33D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51075-F53B-4CA7-B0FC-7D99BCDB7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63223-357C-4A80-88A9-2C10515A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52810-EAA3-4C2C-8537-72C3FD76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3BE38-A406-4F49-975C-51FB5F16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4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3EAAD-4AF3-4CF8-A467-106D1C50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EAB82-E053-4AB0-8D31-033AC7BCE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2B66-F392-4DBA-A262-B82F302A1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E5E9D-AE82-4CD7-95FF-A719BBDC69C0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43D41-2F10-49E5-BC8F-96118B2C5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2C7A6-F348-40FC-93C0-66FE5F7B8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0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C2FD4-ACDC-438A-A9EF-41AE56D3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400F3-9696-46D7-A8A5-6B486B8D9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3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2428CC-58A2-46D7-B98F-AA3FEC4A8866}"/>
              </a:ext>
            </a:extLst>
          </p:cNvPr>
          <p:cNvGrpSpPr/>
          <p:nvPr/>
        </p:nvGrpSpPr>
        <p:grpSpPr>
          <a:xfrm>
            <a:off x="1647038" y="1049882"/>
            <a:ext cx="10098088" cy="5355312"/>
            <a:chOff x="1647038" y="1049882"/>
            <a:chExt cx="10098088" cy="535531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FFE11A8-9E50-4EFC-9ACE-16C4F7DF96E4}"/>
                </a:ext>
              </a:extLst>
            </p:cNvPr>
            <p:cNvSpPr/>
            <p:nvPr/>
          </p:nvSpPr>
          <p:spPr>
            <a:xfrm>
              <a:off x="1647038" y="1049882"/>
              <a:ext cx="6096000" cy="53553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title: “Lab 07"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output: html_document: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Setup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Global options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packages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data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Your Work Here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```{r my_plot}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plot( x, y 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407FD36-AAE9-486A-BF64-C95FC8E67B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9121" y="1663731"/>
              <a:ext cx="98631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4F9FE0F-6741-4437-8375-3CDD9DC2C054}"/>
                </a:ext>
              </a:extLst>
            </p:cNvPr>
            <p:cNvSpPr txBox="1"/>
            <p:nvPr/>
          </p:nvSpPr>
          <p:spPr>
            <a:xfrm>
              <a:off x="6837629" y="1180525"/>
              <a:ext cx="30251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yaml header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8E54071-9786-48E1-BB7A-B58ED8EE3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9121" y="3527485"/>
              <a:ext cx="98631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459FDC-31BF-4766-8630-6A92416DF887}"/>
                </a:ext>
              </a:extLst>
            </p:cNvPr>
            <p:cNvSpPr txBox="1"/>
            <p:nvPr/>
          </p:nvSpPr>
          <p:spPr>
            <a:xfrm>
              <a:off x="6837629" y="3044279"/>
              <a:ext cx="490749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always include these</a:t>
              </a:r>
              <a:br>
                <a:rPr lang="en-US" sz="4400" dirty="0">
                  <a:solidFill>
                    <a:schemeClr val="accent1"/>
                  </a:solidFill>
                </a:rPr>
              </a:br>
              <a:r>
                <a:rPr lang="en-US" sz="4400" dirty="0">
                  <a:solidFill>
                    <a:schemeClr val="accent1"/>
                  </a:solidFill>
                </a:rPr>
                <a:t>in document setup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48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FE11A8-9E50-4EFC-9ACE-16C4F7DF96E4}"/>
              </a:ext>
            </a:extLst>
          </p:cNvPr>
          <p:cNvSpPr/>
          <p:nvPr/>
        </p:nvSpPr>
        <p:spPr>
          <a:xfrm>
            <a:off x="1772873" y="16903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title: "Markdown Document Overview"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html_document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Setup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global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Your Work Here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```{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echo=F}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margin-top:60px;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margin-bottom:60px;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3986940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FFF5-AA0A-46BB-B30F-15CEFFA9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46EF9-43E0-4D54-8E3C-0396DD72E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2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B6D7BE-A91F-4DB4-89A8-9F784D26305D}"/>
              </a:ext>
            </a:extLst>
          </p:cNvPr>
          <p:cNvSpPr/>
          <p:nvPr/>
        </p:nvSpPr>
        <p:spPr>
          <a:xfrm>
            <a:off x="3838755" y="1932317"/>
            <a:ext cx="4209690" cy="232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A30E5F-D14E-4E77-AC39-94E304C5CA45}"/>
              </a:ext>
            </a:extLst>
          </p:cNvPr>
          <p:cNvSpPr/>
          <p:nvPr/>
        </p:nvSpPr>
        <p:spPr>
          <a:xfrm>
            <a:off x="5311389" y="2192511"/>
            <a:ext cx="2050646" cy="15554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E1FEF-676C-4C18-9FE5-688351D6ACE8}"/>
              </a:ext>
            </a:extLst>
          </p:cNvPr>
          <p:cNvSpPr txBox="1"/>
          <p:nvPr/>
        </p:nvSpPr>
        <p:spPr>
          <a:xfrm flipH="1">
            <a:off x="4249207" y="3429000"/>
            <a:ext cx="1237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3CB4F-7BAD-46A1-9B3B-9E6E325FFAC4}"/>
              </a:ext>
            </a:extLst>
          </p:cNvPr>
          <p:cNvSpPr txBox="1"/>
          <p:nvPr/>
        </p:nvSpPr>
        <p:spPr>
          <a:xfrm>
            <a:off x="1941629" y="2677071"/>
            <a:ext cx="1124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Study </a:t>
            </a:r>
          </a:p>
          <a:p>
            <a:pPr algn="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02D32-F765-4BA4-A98C-9E7581CAE0B5}"/>
              </a:ext>
            </a:extLst>
          </p:cNvPr>
          <p:cNvSpPr txBox="1"/>
          <p:nvPr/>
        </p:nvSpPr>
        <p:spPr>
          <a:xfrm>
            <a:off x="3281695" y="1349736"/>
            <a:ext cx="5416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these.female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gender == “female”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D3CE69F-7304-49FB-881C-95E8C19E5EBA}"/>
              </a:ext>
            </a:extLst>
          </p:cNvPr>
          <p:cNvSpPr/>
          <p:nvPr/>
        </p:nvSpPr>
        <p:spPr>
          <a:xfrm>
            <a:off x="3195454" y="1932317"/>
            <a:ext cx="383703" cy="2320506"/>
          </a:xfrm>
          <a:prstGeom prst="leftBrace">
            <a:avLst>
              <a:gd name="adj1" fmla="val 8333"/>
              <a:gd name="adj2" fmla="val 50398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33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886E327-AE1C-40DC-BF1A-6EFC7B1B8391}"/>
              </a:ext>
            </a:extLst>
          </p:cNvPr>
          <p:cNvGrpSpPr/>
          <p:nvPr/>
        </p:nvGrpSpPr>
        <p:grpSpPr>
          <a:xfrm>
            <a:off x="2411783" y="1326486"/>
            <a:ext cx="7593152" cy="4945004"/>
            <a:chOff x="2411783" y="1326486"/>
            <a:chExt cx="7593152" cy="494500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5C63C4C-293E-4B2F-980B-75D5CC451C1B}"/>
                </a:ext>
              </a:extLst>
            </p:cNvPr>
            <p:cNvGrpSpPr/>
            <p:nvPr/>
          </p:nvGrpSpPr>
          <p:grpSpPr>
            <a:xfrm>
              <a:off x="2411783" y="1326486"/>
              <a:ext cx="7593152" cy="4945004"/>
              <a:chOff x="1922256" y="716886"/>
              <a:chExt cx="7593152" cy="494500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5CCE965-0D4F-4A41-A5C6-674F7AF757DF}"/>
                  </a:ext>
                </a:extLst>
              </p:cNvPr>
              <p:cNvSpPr/>
              <p:nvPr/>
            </p:nvSpPr>
            <p:spPr>
              <a:xfrm>
                <a:off x="4193309" y="3121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Female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3D98583-321A-4A96-851D-281F2A9EAB1C}"/>
                  </a:ext>
                </a:extLst>
              </p:cNvPr>
              <p:cNvSpPr/>
              <p:nvPr/>
            </p:nvSpPr>
            <p:spPr>
              <a:xfrm>
                <a:off x="4193309" y="3629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Female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88F4EF6-CF6E-4371-8669-796C999EB412}"/>
                  </a:ext>
                </a:extLst>
              </p:cNvPr>
              <p:cNvSpPr/>
              <p:nvPr/>
            </p:nvSpPr>
            <p:spPr>
              <a:xfrm>
                <a:off x="4193309" y="4137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male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F20727-0245-40D2-ABD9-9AE382D39613}"/>
                  </a:ext>
                </a:extLst>
              </p:cNvPr>
              <p:cNvSpPr/>
              <p:nvPr/>
            </p:nvSpPr>
            <p:spPr>
              <a:xfrm>
                <a:off x="4193309" y="4645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33D587-4251-43EA-9E60-811E18383C55}"/>
                  </a:ext>
                </a:extLst>
              </p:cNvPr>
              <p:cNvSpPr/>
              <p:nvPr/>
            </p:nvSpPr>
            <p:spPr>
              <a:xfrm>
                <a:off x="4193308" y="2613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6B7F190-A46A-45C7-A537-39A2A8E5A89D}"/>
                  </a:ext>
                </a:extLst>
              </p:cNvPr>
              <p:cNvSpPr/>
              <p:nvPr/>
            </p:nvSpPr>
            <p:spPr>
              <a:xfrm>
                <a:off x="4193307" y="5153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male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CF0FF3-9461-4A88-87DF-96944EC607E2}"/>
                  </a:ext>
                </a:extLst>
              </p:cNvPr>
              <p:cNvSpPr/>
              <p:nvPr/>
            </p:nvSpPr>
            <p:spPr>
              <a:xfrm>
                <a:off x="4193306" y="2105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male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DA0442-072A-4FC7-B636-2FDA0C6B2544}"/>
                  </a:ext>
                </a:extLst>
              </p:cNvPr>
              <p:cNvSpPr txBox="1"/>
              <p:nvPr/>
            </p:nvSpPr>
            <p:spPr>
              <a:xfrm>
                <a:off x="2484269" y="716886"/>
                <a:ext cx="64940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gender == “female”  &amp;  study == “control”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A0510F4-1A8D-4228-B735-25DEE5DAE005}"/>
                  </a:ext>
                </a:extLst>
              </p:cNvPr>
              <p:cNvSpPr/>
              <p:nvPr/>
            </p:nvSpPr>
            <p:spPr>
              <a:xfrm>
                <a:off x="5781964" y="3121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control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73CAB7B-D0AB-416E-BA02-A94AB53D2D27}"/>
                  </a:ext>
                </a:extLst>
              </p:cNvPr>
              <p:cNvSpPr/>
              <p:nvPr/>
            </p:nvSpPr>
            <p:spPr>
              <a:xfrm>
                <a:off x="5781964" y="3629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control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DF91CEF-DD2C-4754-B831-C302E7295136}"/>
                  </a:ext>
                </a:extLst>
              </p:cNvPr>
              <p:cNvSpPr/>
              <p:nvPr/>
            </p:nvSpPr>
            <p:spPr>
              <a:xfrm>
                <a:off x="5781964" y="4137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49476E6-8A30-47B4-A11A-E06847F424BC}"/>
                  </a:ext>
                </a:extLst>
              </p:cNvPr>
              <p:cNvSpPr/>
              <p:nvPr/>
            </p:nvSpPr>
            <p:spPr>
              <a:xfrm>
                <a:off x="5781964" y="4645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treatment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BE0B8D5-F29D-4AC4-93E3-C9A85E99904C}"/>
                  </a:ext>
                </a:extLst>
              </p:cNvPr>
              <p:cNvSpPr/>
              <p:nvPr/>
            </p:nvSpPr>
            <p:spPr>
              <a:xfrm>
                <a:off x="5781963" y="2613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treatment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A4ADA72-8D75-47C7-A2A6-9DF2BF8450D7}"/>
                  </a:ext>
                </a:extLst>
              </p:cNvPr>
              <p:cNvSpPr/>
              <p:nvPr/>
            </p:nvSpPr>
            <p:spPr>
              <a:xfrm>
                <a:off x="5781962" y="5153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treatment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3276385-1246-47F6-AF3B-FEE565AC1BB9}"/>
                  </a:ext>
                </a:extLst>
              </p:cNvPr>
              <p:cNvSpPr/>
              <p:nvPr/>
            </p:nvSpPr>
            <p:spPr>
              <a:xfrm>
                <a:off x="5781961" y="2105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7035B74-CD3A-4281-AB96-047CFCBC1303}"/>
                  </a:ext>
                </a:extLst>
              </p:cNvPr>
              <p:cNvSpPr/>
              <p:nvPr/>
            </p:nvSpPr>
            <p:spPr>
              <a:xfrm>
                <a:off x="4193306" y="3121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female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B4DCF9-1C50-424D-BF05-AC8016173A26}"/>
                  </a:ext>
                </a:extLst>
              </p:cNvPr>
              <p:cNvSpPr/>
              <p:nvPr/>
            </p:nvSpPr>
            <p:spPr>
              <a:xfrm>
                <a:off x="4193306" y="3629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female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BA8EE56-022A-43D6-8813-CA3BCC80C001}"/>
                  </a:ext>
                </a:extLst>
              </p:cNvPr>
              <p:cNvSpPr/>
              <p:nvPr/>
            </p:nvSpPr>
            <p:spPr>
              <a:xfrm>
                <a:off x="5781961" y="3629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control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D664FD-FBFB-4208-B427-399406CDD6A3}"/>
                  </a:ext>
                </a:extLst>
              </p:cNvPr>
              <p:cNvSpPr txBox="1"/>
              <p:nvPr/>
            </p:nvSpPr>
            <p:spPr>
              <a:xfrm>
                <a:off x="1922256" y="3468391"/>
                <a:ext cx="112402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Study </a:t>
                </a:r>
              </a:p>
              <a:p>
                <a:pPr algn="r"/>
                <a: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Sample</a:t>
                </a:r>
              </a:p>
            </p:txBody>
          </p:sp>
          <p:sp>
            <p:nvSpPr>
              <p:cNvPr id="28" name="Left Brace 27">
                <a:extLst>
                  <a:ext uri="{FF2B5EF4-FFF2-40B4-BE49-F238E27FC236}">
                    <a16:creationId xmlns:a16="http://schemas.microsoft.com/office/drawing/2014/main" id="{6D029E89-E43F-45F1-AE24-F6DA3CECAF58}"/>
                  </a:ext>
                </a:extLst>
              </p:cNvPr>
              <p:cNvSpPr/>
              <p:nvPr/>
            </p:nvSpPr>
            <p:spPr>
              <a:xfrm>
                <a:off x="3284426" y="2105890"/>
                <a:ext cx="383703" cy="3556000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Left Brace 28">
                <a:extLst>
                  <a:ext uri="{FF2B5EF4-FFF2-40B4-BE49-F238E27FC236}">
                    <a16:creationId xmlns:a16="http://schemas.microsoft.com/office/drawing/2014/main" id="{AAEC459E-03D6-4CFC-AE50-CD092EDD5A96}"/>
                  </a:ext>
                </a:extLst>
              </p:cNvPr>
              <p:cNvSpPr/>
              <p:nvPr/>
            </p:nvSpPr>
            <p:spPr>
              <a:xfrm flipH="1">
                <a:off x="7751412" y="3168140"/>
                <a:ext cx="383703" cy="923498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A38634-C2CF-4B6D-806B-FAA73A22718A}"/>
                  </a:ext>
                </a:extLst>
              </p:cNvPr>
              <p:cNvSpPr txBox="1"/>
              <p:nvPr/>
            </p:nvSpPr>
            <p:spPr>
              <a:xfrm>
                <a:off x="8207037" y="3214391"/>
                <a:ext cx="130837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Selected</a:t>
                </a:r>
                <a:b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Group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E27DED-5894-4B46-AD8D-CE0393FEE808}"/>
                </a:ext>
              </a:extLst>
            </p:cNvPr>
            <p:cNvSpPr txBox="1"/>
            <p:nvPr/>
          </p:nvSpPr>
          <p:spPr>
            <a:xfrm>
              <a:off x="4933581" y="2236070"/>
              <a:ext cx="1087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gender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6DB129-1C9F-4369-8DBA-AB4A1577FEDD}"/>
                </a:ext>
              </a:extLst>
            </p:cNvPr>
            <p:cNvSpPr txBox="1"/>
            <p:nvPr/>
          </p:nvSpPr>
          <p:spPr>
            <a:xfrm>
              <a:off x="6680933" y="2234596"/>
              <a:ext cx="8467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148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3B1AFAC-D7E4-46E3-BBC2-12321745FFFC}"/>
              </a:ext>
            </a:extLst>
          </p:cNvPr>
          <p:cNvGrpSpPr/>
          <p:nvPr/>
        </p:nvGrpSpPr>
        <p:grpSpPr>
          <a:xfrm>
            <a:off x="2255964" y="884051"/>
            <a:ext cx="7761891" cy="5387439"/>
            <a:chOff x="2255964" y="884051"/>
            <a:chExt cx="7761891" cy="538743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DA0442-072A-4FC7-B636-2FDA0C6B2544}"/>
                </a:ext>
              </a:extLst>
            </p:cNvPr>
            <p:cNvSpPr txBox="1"/>
            <p:nvPr/>
          </p:nvSpPr>
          <p:spPr>
            <a:xfrm>
              <a:off x="2772013" y="884051"/>
              <a:ext cx="66479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gender == “male” &amp;  beard == TRUE</a:t>
              </a:r>
            </a:p>
            <a:p>
              <a:pPr algn="ctr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!( gender == “male” &amp;  beard == TRUE ) </a:t>
              </a:r>
            </a:p>
            <a:p>
              <a:pPr algn="ctr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gender == “male” &amp;  beard == FALSE   </a:t>
              </a:r>
            </a:p>
            <a:p>
              <a:pPr algn="ctr"/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3D98583-321A-4A96-851D-281F2A9EAB1C}"/>
                </a:ext>
              </a:extLst>
            </p:cNvPr>
            <p:cNvSpPr/>
            <p:nvPr/>
          </p:nvSpPr>
          <p:spPr>
            <a:xfrm>
              <a:off x="4682836" y="4239490"/>
              <a:ext cx="158865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female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8F4EF6-CF6E-4371-8669-796C999EB412}"/>
                </a:ext>
              </a:extLst>
            </p:cNvPr>
            <p:cNvSpPr/>
            <p:nvPr/>
          </p:nvSpPr>
          <p:spPr>
            <a:xfrm>
              <a:off x="4682836" y="4747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F20727-0245-40D2-ABD9-9AE382D39613}"/>
                </a:ext>
              </a:extLst>
            </p:cNvPr>
            <p:cNvSpPr/>
            <p:nvPr/>
          </p:nvSpPr>
          <p:spPr>
            <a:xfrm>
              <a:off x="4682836" y="5255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33D587-4251-43EA-9E60-811E18383C55}"/>
                </a:ext>
              </a:extLst>
            </p:cNvPr>
            <p:cNvSpPr/>
            <p:nvPr/>
          </p:nvSpPr>
          <p:spPr>
            <a:xfrm>
              <a:off x="4682835" y="3223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CF0FF3-9461-4A88-87DF-96944EC607E2}"/>
                </a:ext>
              </a:extLst>
            </p:cNvPr>
            <p:cNvSpPr/>
            <p:nvPr/>
          </p:nvSpPr>
          <p:spPr>
            <a:xfrm>
              <a:off x="4682833" y="2715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0510F4-1A8D-4228-B735-25DEE5DAE005}"/>
                </a:ext>
              </a:extLst>
            </p:cNvPr>
            <p:cNvSpPr/>
            <p:nvPr/>
          </p:nvSpPr>
          <p:spPr>
            <a:xfrm>
              <a:off x="6271491" y="3731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FALSE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DF91CEF-DD2C-4754-B831-C302E7295136}"/>
                </a:ext>
              </a:extLst>
            </p:cNvPr>
            <p:cNvSpPr/>
            <p:nvPr/>
          </p:nvSpPr>
          <p:spPr>
            <a:xfrm>
              <a:off x="6271491" y="4747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FALSE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49476E6-8A30-47B4-A11A-E06847F424BC}"/>
                </a:ext>
              </a:extLst>
            </p:cNvPr>
            <p:cNvSpPr/>
            <p:nvPr/>
          </p:nvSpPr>
          <p:spPr>
            <a:xfrm>
              <a:off x="6271491" y="5255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FALSE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E0B8D5-F29D-4AC4-93E3-C9A85E99904C}"/>
                </a:ext>
              </a:extLst>
            </p:cNvPr>
            <p:cNvSpPr/>
            <p:nvPr/>
          </p:nvSpPr>
          <p:spPr>
            <a:xfrm>
              <a:off x="6271490" y="3223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TRUE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3276385-1246-47F6-AF3B-FEE565AC1BB9}"/>
                </a:ext>
              </a:extLst>
            </p:cNvPr>
            <p:cNvSpPr/>
            <p:nvPr/>
          </p:nvSpPr>
          <p:spPr>
            <a:xfrm>
              <a:off x="6271488" y="2715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TRUE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035B74-CD3A-4281-AB96-047CFCBC1303}"/>
                </a:ext>
              </a:extLst>
            </p:cNvPr>
            <p:cNvSpPr/>
            <p:nvPr/>
          </p:nvSpPr>
          <p:spPr>
            <a:xfrm>
              <a:off x="4682833" y="3731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female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BA8EE56-022A-43D6-8813-CA3BCC80C001}"/>
                </a:ext>
              </a:extLst>
            </p:cNvPr>
            <p:cNvSpPr/>
            <p:nvPr/>
          </p:nvSpPr>
          <p:spPr>
            <a:xfrm>
              <a:off x="6271488" y="4239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FALSE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E27DED-5894-4B46-AD8D-CE0393FEE808}"/>
                </a:ext>
              </a:extLst>
            </p:cNvPr>
            <p:cNvSpPr txBox="1"/>
            <p:nvPr/>
          </p:nvSpPr>
          <p:spPr>
            <a:xfrm>
              <a:off x="4933581" y="2236070"/>
              <a:ext cx="1087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gender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6DB129-1C9F-4369-8DBA-AB4A1577FEDD}"/>
                </a:ext>
              </a:extLst>
            </p:cNvPr>
            <p:cNvSpPr txBox="1"/>
            <p:nvPr/>
          </p:nvSpPr>
          <p:spPr>
            <a:xfrm>
              <a:off x="6587959" y="2234596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beard</a:t>
              </a:r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2602F8B3-4E71-494F-936C-98784706745E}"/>
                </a:ext>
              </a:extLst>
            </p:cNvPr>
            <p:cNvSpPr/>
            <p:nvPr/>
          </p:nvSpPr>
          <p:spPr>
            <a:xfrm flipH="1">
              <a:off x="8159777" y="4747490"/>
              <a:ext cx="383703" cy="923498"/>
            </a:xfrm>
            <a:prstGeom prst="leftBrace">
              <a:avLst>
                <a:gd name="adj1" fmla="val 8333"/>
                <a:gd name="adj2" fmla="val 50398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DF30EB6-1E08-415C-889C-704F212E0134}"/>
                </a:ext>
              </a:extLst>
            </p:cNvPr>
            <p:cNvSpPr txBox="1"/>
            <p:nvPr/>
          </p:nvSpPr>
          <p:spPr>
            <a:xfrm>
              <a:off x="8747957" y="4609074"/>
              <a:ext cx="12698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Men 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Without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Beards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E1BB3A01-1EE1-4B70-B6F4-1A95EBE2FFE8}"/>
                </a:ext>
              </a:extLst>
            </p:cNvPr>
            <p:cNvSpPr/>
            <p:nvPr/>
          </p:nvSpPr>
          <p:spPr>
            <a:xfrm flipV="1">
              <a:off x="3855220" y="3796144"/>
              <a:ext cx="383703" cy="2475345"/>
            </a:xfrm>
            <a:prstGeom prst="leftBrace">
              <a:avLst>
                <a:gd name="adj1" fmla="val 8333"/>
                <a:gd name="adj2" fmla="val 50398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75A67B-319E-4BFF-9216-C45D97B94B73}"/>
                </a:ext>
              </a:extLst>
            </p:cNvPr>
            <p:cNvSpPr txBox="1"/>
            <p:nvPr/>
          </p:nvSpPr>
          <p:spPr>
            <a:xfrm>
              <a:off x="2255964" y="4401325"/>
              <a:ext cx="137730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Not (!)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Bearded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Men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D684D2-C0FD-4ACF-925C-AB3ACA64C54E}"/>
                </a:ext>
              </a:extLst>
            </p:cNvPr>
            <p:cNvSpPr/>
            <p:nvPr/>
          </p:nvSpPr>
          <p:spPr>
            <a:xfrm>
              <a:off x="6271488" y="5763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B77607-B3EF-4D8C-81E0-A88A8701F100}"/>
                </a:ext>
              </a:extLst>
            </p:cNvPr>
            <p:cNvSpPr/>
            <p:nvPr/>
          </p:nvSpPr>
          <p:spPr>
            <a:xfrm>
              <a:off x="4682830" y="5763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female</a:t>
              </a:r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0E278E2D-9EDF-489A-A0DF-69A33FCB9C42}"/>
                </a:ext>
              </a:extLst>
            </p:cNvPr>
            <p:cNvSpPr/>
            <p:nvPr/>
          </p:nvSpPr>
          <p:spPr>
            <a:xfrm flipV="1">
              <a:off x="3849918" y="2715490"/>
              <a:ext cx="383703" cy="1016000"/>
            </a:xfrm>
            <a:prstGeom prst="leftBrace">
              <a:avLst>
                <a:gd name="adj1" fmla="val 8333"/>
                <a:gd name="adj2" fmla="val 50398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26399BB-622C-4F93-8C3F-CF26D72E2155}"/>
                </a:ext>
              </a:extLst>
            </p:cNvPr>
            <p:cNvSpPr txBox="1"/>
            <p:nvPr/>
          </p:nvSpPr>
          <p:spPr>
            <a:xfrm>
              <a:off x="2299245" y="2807991"/>
              <a:ext cx="129073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Bearded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Men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8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B0D6EE1-BEC0-4D88-8FDF-472F019CD7C0}"/>
              </a:ext>
            </a:extLst>
          </p:cNvPr>
          <p:cNvGrpSpPr/>
          <p:nvPr/>
        </p:nvGrpSpPr>
        <p:grpSpPr>
          <a:xfrm>
            <a:off x="2461120" y="225232"/>
            <a:ext cx="6934200" cy="6397875"/>
            <a:chOff x="2461120" y="225232"/>
            <a:chExt cx="6934200" cy="639787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25A9120-8340-410F-9D58-C6E4114E3CF8}"/>
                </a:ext>
              </a:extLst>
            </p:cNvPr>
            <p:cNvSpPr/>
            <p:nvPr/>
          </p:nvSpPr>
          <p:spPr>
            <a:xfrm>
              <a:off x="4636386" y="234893"/>
              <a:ext cx="1359016" cy="1359015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80E60A-97C4-4153-9DCA-4294E0A1FE9C}"/>
                </a:ext>
              </a:extLst>
            </p:cNvPr>
            <p:cNvSpPr/>
            <p:nvPr/>
          </p:nvSpPr>
          <p:spPr>
            <a:xfrm>
              <a:off x="5223545" y="234892"/>
              <a:ext cx="1359016" cy="1359015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F0F481-219F-453B-982F-3D4F06234BC2}"/>
                </a:ext>
              </a:extLst>
            </p:cNvPr>
            <p:cNvSpPr txBox="1"/>
            <p:nvPr/>
          </p:nvSpPr>
          <p:spPr>
            <a:xfrm>
              <a:off x="4155234" y="225232"/>
              <a:ext cx="5164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41719C"/>
                  </a:solidFill>
                  <a:latin typeface="Bahnschrift Light" panose="020B0502040204020203" pitchFamily="34" charset="0"/>
                </a:rPr>
                <a:t>x</a:t>
              </a:r>
              <a:r>
                <a:rPr lang="en-US" sz="3200" dirty="0"/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890D84-BE8B-4347-A362-29F7B5B6F19F}"/>
                </a:ext>
              </a:extLst>
            </p:cNvPr>
            <p:cNvSpPr txBox="1"/>
            <p:nvPr/>
          </p:nvSpPr>
          <p:spPr>
            <a:xfrm>
              <a:off x="6717390" y="225232"/>
              <a:ext cx="3834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41719C"/>
                  </a:solidFill>
                  <a:latin typeface="Bahnschrift Light" panose="020B0502040204020203" pitchFamily="34" charset="0"/>
                </a:rPr>
                <a:t>y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8410EF1-C6C6-4F85-A931-95CBB27B0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1120" y="2022532"/>
              <a:ext cx="6934200" cy="4600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09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B0D6EE1-BEC0-4D88-8FDF-472F019CD7C0}"/>
              </a:ext>
            </a:extLst>
          </p:cNvPr>
          <p:cNvGrpSpPr/>
          <p:nvPr/>
        </p:nvGrpSpPr>
        <p:grpSpPr>
          <a:xfrm>
            <a:off x="2461120" y="225232"/>
            <a:ext cx="6934200" cy="6397875"/>
            <a:chOff x="2461120" y="225232"/>
            <a:chExt cx="6934200" cy="639787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25A9120-8340-410F-9D58-C6E4114E3CF8}"/>
                </a:ext>
              </a:extLst>
            </p:cNvPr>
            <p:cNvSpPr/>
            <p:nvPr/>
          </p:nvSpPr>
          <p:spPr>
            <a:xfrm>
              <a:off x="4636386" y="234893"/>
              <a:ext cx="1359016" cy="1359015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80E60A-97C4-4153-9DCA-4294E0A1FE9C}"/>
                </a:ext>
              </a:extLst>
            </p:cNvPr>
            <p:cNvSpPr/>
            <p:nvPr/>
          </p:nvSpPr>
          <p:spPr>
            <a:xfrm>
              <a:off x="5223545" y="234892"/>
              <a:ext cx="1359016" cy="1359015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F0F481-219F-453B-982F-3D4F06234BC2}"/>
                </a:ext>
              </a:extLst>
            </p:cNvPr>
            <p:cNvSpPr txBox="1"/>
            <p:nvPr/>
          </p:nvSpPr>
          <p:spPr>
            <a:xfrm>
              <a:off x="4155234" y="225232"/>
              <a:ext cx="5164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41719C"/>
                  </a:solidFill>
                  <a:latin typeface="Bahnschrift Light" panose="020B0502040204020203" pitchFamily="34" charset="0"/>
                </a:rPr>
                <a:t>x</a:t>
              </a:r>
              <a:r>
                <a:rPr lang="en-US" sz="3200" dirty="0"/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890D84-BE8B-4347-A362-29F7B5B6F19F}"/>
                </a:ext>
              </a:extLst>
            </p:cNvPr>
            <p:cNvSpPr txBox="1"/>
            <p:nvPr/>
          </p:nvSpPr>
          <p:spPr>
            <a:xfrm>
              <a:off x="6717390" y="225232"/>
              <a:ext cx="3834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41719C"/>
                  </a:solidFill>
                  <a:latin typeface="Bahnschrift Light" panose="020B0502040204020203" pitchFamily="34" charset="0"/>
                </a:rPr>
                <a:t>y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8410EF1-C6C6-4F85-A931-95CBB27B0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1120" y="2022532"/>
              <a:ext cx="6934200" cy="4600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0844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53014" y="419450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c(“A”,”B”)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&lt;- c(“B”,”C”)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08E82B-62B5-4FC4-A63F-1BE7777E59DD}"/>
              </a:ext>
            </a:extLst>
          </p:cNvPr>
          <p:cNvGrpSpPr/>
          <p:nvPr/>
        </p:nvGrpSpPr>
        <p:grpSpPr>
          <a:xfrm>
            <a:off x="5308909" y="2883912"/>
            <a:ext cx="2701531" cy="2245157"/>
            <a:chOff x="5308909" y="2883912"/>
            <a:chExt cx="2701531" cy="2245157"/>
          </a:xfrm>
        </p:grpSpPr>
        <p:sp>
          <p:nvSpPr>
            <p:cNvPr id="2" name="Oval 1"/>
            <p:cNvSpPr/>
            <p:nvPr/>
          </p:nvSpPr>
          <p:spPr>
            <a:xfrm>
              <a:off x="6201216" y="3450868"/>
              <a:ext cx="1809224" cy="16782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64450" y="3968124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F528F"/>
                  </a:solidFill>
                </a:rPr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05659" y="3968124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F528F"/>
                  </a:solidFill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05554" y="3968124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F528F"/>
                  </a:solidFill>
                </a:rPr>
                <a:t>C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908670" y="2883912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32826" y="2883912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Y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2D9784-E893-4ECB-8CDD-6613D32D764E}"/>
                </a:ext>
              </a:extLst>
            </p:cNvPr>
            <p:cNvSpPr/>
            <p:nvPr/>
          </p:nvSpPr>
          <p:spPr>
            <a:xfrm>
              <a:off x="5308909" y="3450868"/>
              <a:ext cx="1809224" cy="16782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7100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11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00051F-1ED6-47B7-B24E-942FF28407D8}"/>
              </a:ext>
            </a:extLst>
          </p:cNvPr>
          <p:cNvGrpSpPr/>
          <p:nvPr/>
        </p:nvGrpSpPr>
        <p:grpSpPr>
          <a:xfrm>
            <a:off x="2434326" y="1214162"/>
            <a:ext cx="6909295" cy="3383035"/>
            <a:chOff x="1138926" y="1188762"/>
            <a:chExt cx="6909295" cy="338303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1411468" y="2649447"/>
              <a:ext cx="663675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cookies &lt;- bake</a:t>
              </a:r>
              <a:r>
                <a:rPr lang="en-US" sz="2400" b="1" dirty="0">
                  <a:solidFill>
                    <a:srgbClr val="4472C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batter, temp=400 </a:t>
              </a:r>
              <a:r>
                <a:rPr lang="en-US" sz="2400" b="1" dirty="0">
                  <a:solidFill>
                    <a:srgbClr val="4472C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1138926" y="1249569"/>
              <a:ext cx="16225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object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5000" y="3217986"/>
              <a:ext cx="1" cy="49783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1871165" y="3802356"/>
              <a:ext cx="28019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assignment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 rot="16200000">
              <a:off x="5414769" y="197753"/>
              <a:ext cx="416688" cy="4286612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4444486" y="1188762"/>
              <a:ext cx="27174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function</a:t>
              </a:r>
              <a:r>
                <a:rPr lang="en-US" sz="4000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4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B3D89F-52AF-4BAB-A457-0E07269B87D4}"/>
                </a:ext>
              </a:extLst>
            </p:cNvPr>
            <p:cNvCxnSpPr>
              <a:cxnSpLocks/>
            </p:cNvCxnSpPr>
            <p:nvPr/>
          </p:nvCxnSpPr>
          <p:spPr>
            <a:xfrm>
              <a:off x="1950206" y="212588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177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00051F-1ED6-47B7-B24E-942FF28407D8}"/>
              </a:ext>
            </a:extLst>
          </p:cNvPr>
          <p:cNvGrpSpPr/>
          <p:nvPr/>
        </p:nvGrpSpPr>
        <p:grpSpPr>
          <a:xfrm>
            <a:off x="463127" y="318678"/>
            <a:ext cx="11265745" cy="5920832"/>
            <a:chOff x="1147308" y="528403"/>
            <a:chExt cx="11265745" cy="59208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1147308" y="1872207"/>
              <a:ext cx="8480207" cy="3416320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makeCookies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&lt;- function( flour, eggs, sugar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batter &lt;- mix( flour, eggs, sugar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cookies &lt;- bake( batter, temp=400 )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return( cookies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BA1AE50-08A7-4A6D-BB2A-C57C890EA046}"/>
                </a:ext>
              </a:extLst>
            </p:cNvPr>
            <p:cNvCxnSpPr>
              <a:cxnSpLocks/>
            </p:cNvCxnSpPr>
            <p:nvPr/>
          </p:nvCxnSpPr>
          <p:spPr>
            <a:xfrm>
              <a:off x="7256898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6047336" y="528403"/>
              <a:ext cx="63657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arguments (function input)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3830053" y="4588778"/>
              <a:ext cx="1000849" cy="147573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4830902" y="5679794"/>
              <a:ext cx="70668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return value (function output)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>
              <a:off x="8406709" y="3032915"/>
              <a:ext cx="625033" cy="769441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9095228" y="2983075"/>
              <a:ext cx="20623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“recipe”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B3D89F-52AF-4BAB-A457-0E07269B87D4}"/>
                </a:ext>
              </a:extLst>
            </p:cNvPr>
            <p:cNvCxnSpPr>
              <a:cxnSpLocks/>
            </p:cNvCxnSpPr>
            <p:nvPr/>
          </p:nvCxnSpPr>
          <p:spPr>
            <a:xfrm>
              <a:off x="6306938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A079D2C-20E5-418D-B574-7E30061853A2}"/>
                </a:ext>
              </a:extLst>
            </p:cNvPr>
            <p:cNvCxnSpPr>
              <a:cxnSpLocks/>
            </p:cNvCxnSpPr>
            <p:nvPr/>
          </p:nvCxnSpPr>
          <p:spPr>
            <a:xfrm>
              <a:off x="8364338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141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10F1784-0EA0-4FF8-A738-BEF6D7091E07}"/>
              </a:ext>
            </a:extLst>
          </p:cNvPr>
          <p:cNvGrpSpPr/>
          <p:nvPr/>
        </p:nvGrpSpPr>
        <p:grpSpPr>
          <a:xfrm>
            <a:off x="427416" y="168109"/>
            <a:ext cx="9906954" cy="5831979"/>
            <a:chOff x="427416" y="168109"/>
            <a:chExt cx="9906954" cy="583197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3420319" y="1475773"/>
              <a:ext cx="3871573" cy="452431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function( x1 )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x2 &lt;- step1( x1 )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x3 &lt;- step2( x2 )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x4 &lt;- step3( x3 )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return( x4 )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BA1AE50-08A7-4A6D-BB2A-C57C890EA046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937550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4276838" y="168109"/>
              <a:ext cx="24191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argument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63D7A18-3CA7-49D9-A82E-2A4A667BA57E}"/>
                </a:ext>
              </a:extLst>
            </p:cNvPr>
            <p:cNvCxnSpPr>
              <a:cxnSpLocks/>
            </p:cNvCxnSpPr>
            <p:nvPr/>
          </p:nvCxnSpPr>
          <p:spPr>
            <a:xfrm>
              <a:off x="3229337" y="2471196"/>
              <a:ext cx="1360025" cy="8044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FFE883-ACA2-4B4A-9FCD-6C83180C08A0}"/>
                </a:ext>
              </a:extLst>
            </p:cNvPr>
            <p:cNvSpPr txBox="1"/>
            <p:nvPr/>
          </p:nvSpPr>
          <p:spPr>
            <a:xfrm>
              <a:off x="427416" y="1807855"/>
              <a:ext cx="28019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assignment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799" y="4989231"/>
              <a:ext cx="118640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7837143" y="4543881"/>
              <a:ext cx="16313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A673AA7-1826-4D3E-9CBF-B898B556C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725" y="2424896"/>
              <a:ext cx="780041" cy="9089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9F8B1-3BF9-4B34-B2D5-B2AEF423DD6F}"/>
                </a:ext>
              </a:extLst>
            </p:cNvPr>
            <p:cNvSpPr txBox="1"/>
            <p:nvPr/>
          </p:nvSpPr>
          <p:spPr>
            <a:xfrm>
              <a:off x="7391283" y="1716586"/>
              <a:ext cx="16225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object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>
              <a:off x="7391283" y="3333838"/>
              <a:ext cx="625033" cy="1092360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8272011" y="3429000"/>
              <a:ext cx="20623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“recipe”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192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C2FD4-ACDC-438A-A9EF-41AE56D3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400F3-9696-46D7-A8A5-6B486B8D9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8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1064AB8-3580-4853-AEA6-3A942B125460}"/>
              </a:ext>
            </a:extLst>
          </p:cNvPr>
          <p:cNvGrpSpPr/>
          <p:nvPr/>
        </p:nvGrpSpPr>
        <p:grpSpPr>
          <a:xfrm>
            <a:off x="3298785" y="942508"/>
            <a:ext cx="5690608" cy="4367103"/>
            <a:chOff x="3298785" y="942508"/>
            <a:chExt cx="5690608" cy="436710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972DF8A-8F69-4C01-98C3-BF54B4C304AD}"/>
                </a:ext>
              </a:extLst>
            </p:cNvPr>
            <p:cNvSpPr txBox="1"/>
            <p:nvPr/>
          </p:nvSpPr>
          <p:spPr>
            <a:xfrm>
              <a:off x="3298785" y="2659559"/>
              <a:ext cx="52902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V1  =  [  </a:t>
              </a:r>
              <a:r>
                <a:rPr lang="en-US" sz="4400" dirty="0">
                  <a:latin typeface="+mj-lt"/>
                </a:rPr>
                <a:t>3,   7,   2,   9,  </a:t>
              </a:r>
              <a:r>
                <a:rPr lang="en-US" sz="4400" dirty="0"/>
                <a:t>]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58CC6DD6-33A5-45D2-86AC-C1EB4993386B}"/>
                </a:ext>
              </a:extLst>
            </p:cNvPr>
            <p:cNvSpPr/>
            <p:nvPr/>
          </p:nvSpPr>
          <p:spPr>
            <a:xfrm rot="16200000">
              <a:off x="6347267" y="397741"/>
              <a:ext cx="625033" cy="3359551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D5C465-FDE5-477D-AB55-9A2C449FBF7A}"/>
                </a:ext>
              </a:extLst>
            </p:cNvPr>
            <p:cNvSpPr txBox="1"/>
            <p:nvPr/>
          </p:nvSpPr>
          <p:spPr>
            <a:xfrm>
              <a:off x="5737185" y="942508"/>
              <a:ext cx="16323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vector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DED04DF-27D1-4BDB-B932-35984B5CAFEB}"/>
                </a:ext>
              </a:extLst>
            </p:cNvPr>
            <p:cNvCxnSpPr/>
            <p:nvPr/>
          </p:nvCxnSpPr>
          <p:spPr>
            <a:xfrm flipV="1">
              <a:off x="5121797" y="3472405"/>
              <a:ext cx="144684" cy="10243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DD3B69-3489-4658-81E7-888881E2426D}"/>
                </a:ext>
              </a:extLst>
            </p:cNvPr>
            <p:cNvSpPr txBox="1"/>
            <p:nvPr/>
          </p:nvSpPr>
          <p:spPr>
            <a:xfrm>
              <a:off x="4009018" y="4540170"/>
              <a:ext cx="20869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element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7D13160-5394-442F-B246-4446BB975B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4306" y="3429000"/>
              <a:ext cx="552785" cy="100351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B6626C-DA9B-4CAD-BA28-4A944799B86F}"/>
                </a:ext>
              </a:extLst>
            </p:cNvPr>
            <p:cNvSpPr txBox="1"/>
            <p:nvPr/>
          </p:nvSpPr>
          <p:spPr>
            <a:xfrm>
              <a:off x="6971853" y="4512717"/>
              <a:ext cx="20175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value=2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08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05DCBBA-98CB-4854-B5B6-FD9344147068}"/>
              </a:ext>
            </a:extLst>
          </p:cNvPr>
          <p:cNvGrpSpPr/>
          <p:nvPr/>
        </p:nvGrpSpPr>
        <p:grpSpPr>
          <a:xfrm>
            <a:off x="908867" y="298993"/>
            <a:ext cx="9949029" cy="6260013"/>
            <a:chOff x="885717" y="277184"/>
            <a:chExt cx="9949029" cy="62600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E39C406-A27C-4B9E-A806-CF631D3763FF}"/>
                </a:ext>
              </a:extLst>
            </p:cNvPr>
            <p:cNvGrpSpPr/>
            <p:nvPr/>
          </p:nvGrpSpPr>
          <p:grpSpPr>
            <a:xfrm>
              <a:off x="2013994" y="277184"/>
              <a:ext cx="8160152" cy="1480225"/>
              <a:chOff x="3998715" y="-93205"/>
              <a:chExt cx="4730378" cy="1480225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F3AB5D25-45AB-4118-ACE6-1F410B600CDB}"/>
                  </a:ext>
                </a:extLst>
              </p:cNvPr>
              <p:cNvSpPr/>
              <p:nvPr/>
            </p:nvSpPr>
            <p:spPr>
              <a:xfrm rot="16200000">
                <a:off x="6051387" y="-1290685"/>
                <a:ext cx="625033" cy="4730378"/>
              </a:xfrm>
              <a:prstGeom prst="rightBrac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F954A7-5673-4551-B3E0-3D31168B16D4}"/>
                  </a:ext>
                </a:extLst>
              </p:cNvPr>
              <p:cNvSpPr txBox="1"/>
              <p:nvPr/>
            </p:nvSpPr>
            <p:spPr>
              <a:xfrm>
                <a:off x="5572479" y="-93205"/>
                <a:ext cx="26873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1"/>
                    </a:solidFill>
                  </a:rPr>
                  <a:t>data frame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8F87C1-6F8C-4C72-8C3F-3FB05181A0AA}"/>
                </a:ext>
              </a:extLst>
            </p:cNvPr>
            <p:cNvSpPr txBox="1"/>
            <p:nvPr/>
          </p:nvSpPr>
          <p:spPr>
            <a:xfrm>
              <a:off x="885717" y="5767756"/>
              <a:ext cx="20746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numeric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473241-3C72-49DB-B277-12B8FA8BE193}"/>
                </a:ext>
              </a:extLst>
            </p:cNvPr>
            <p:cNvSpPr txBox="1"/>
            <p:nvPr/>
          </p:nvSpPr>
          <p:spPr>
            <a:xfrm>
              <a:off x="3302474" y="5767756"/>
              <a:ext cx="23471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character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A2ADF0-504C-4C8B-9B34-E5EAFA465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2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C38ECB-896C-44C2-8769-EE289B83BDCE}"/>
                </a:ext>
              </a:extLst>
            </p:cNvPr>
            <p:cNvSpPr txBox="1"/>
            <p:nvPr/>
          </p:nvSpPr>
          <p:spPr>
            <a:xfrm>
              <a:off x="6713497" y="5767756"/>
              <a:ext cx="15338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factor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1595B8-2C3E-4A52-9C67-951831020D2A}"/>
                </a:ext>
              </a:extLst>
            </p:cNvPr>
            <p:cNvSpPr txBox="1"/>
            <p:nvPr/>
          </p:nvSpPr>
          <p:spPr>
            <a:xfrm>
              <a:off x="8919553" y="5767756"/>
              <a:ext cx="16435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logical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/>
                <p:nvPr/>
              </p:nvSpPr>
              <p:spPr>
                <a:xfrm>
                  <a:off x="1452347" y="2149611"/>
                  <a:ext cx="1078949" cy="282660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2347" y="2149611"/>
                  <a:ext cx="1078949" cy="28266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/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jermaine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sally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saul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yasmin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/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/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FBD77EA-5D0A-4B37-B134-0ACDAE20D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37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003F9EE-7297-4559-ADD6-6EB90A038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32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4D39A10-6009-461A-8D52-E928C24B0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8673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052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05DCBBA-98CB-4854-B5B6-FD9344147068}"/>
              </a:ext>
            </a:extLst>
          </p:cNvPr>
          <p:cNvGrpSpPr/>
          <p:nvPr/>
        </p:nvGrpSpPr>
        <p:grpSpPr>
          <a:xfrm>
            <a:off x="908867" y="298993"/>
            <a:ext cx="9949029" cy="6260013"/>
            <a:chOff x="885717" y="277184"/>
            <a:chExt cx="9949029" cy="62600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E39C406-A27C-4B9E-A806-CF631D3763FF}"/>
                </a:ext>
              </a:extLst>
            </p:cNvPr>
            <p:cNvGrpSpPr/>
            <p:nvPr/>
          </p:nvGrpSpPr>
          <p:grpSpPr>
            <a:xfrm>
              <a:off x="2013994" y="277184"/>
              <a:ext cx="8160152" cy="1480225"/>
              <a:chOff x="3998715" y="-93205"/>
              <a:chExt cx="4730378" cy="1480225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F3AB5D25-45AB-4118-ACE6-1F410B600CDB}"/>
                  </a:ext>
                </a:extLst>
              </p:cNvPr>
              <p:cNvSpPr/>
              <p:nvPr/>
            </p:nvSpPr>
            <p:spPr>
              <a:xfrm rot="16200000">
                <a:off x="6051387" y="-1290685"/>
                <a:ext cx="625033" cy="4730378"/>
              </a:xfrm>
              <a:prstGeom prst="rightBrac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F954A7-5673-4551-B3E0-3D31168B16D4}"/>
                  </a:ext>
                </a:extLst>
              </p:cNvPr>
              <p:cNvSpPr txBox="1"/>
              <p:nvPr/>
            </p:nvSpPr>
            <p:spPr>
              <a:xfrm>
                <a:off x="5572479" y="-93205"/>
                <a:ext cx="26873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1"/>
                    </a:solidFill>
                  </a:rPr>
                  <a:t>data frame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8F87C1-6F8C-4C72-8C3F-3FB05181A0AA}"/>
                </a:ext>
              </a:extLst>
            </p:cNvPr>
            <p:cNvSpPr txBox="1"/>
            <p:nvPr/>
          </p:nvSpPr>
          <p:spPr>
            <a:xfrm>
              <a:off x="885717" y="5767756"/>
              <a:ext cx="20746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numeric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473241-3C72-49DB-B277-12B8FA8BE193}"/>
                </a:ext>
              </a:extLst>
            </p:cNvPr>
            <p:cNvSpPr txBox="1"/>
            <p:nvPr/>
          </p:nvSpPr>
          <p:spPr>
            <a:xfrm>
              <a:off x="3302474" y="5767756"/>
              <a:ext cx="23471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character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A2ADF0-504C-4C8B-9B34-E5EAFA465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2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C38ECB-896C-44C2-8769-EE289B83BDCE}"/>
                </a:ext>
              </a:extLst>
            </p:cNvPr>
            <p:cNvSpPr txBox="1"/>
            <p:nvPr/>
          </p:nvSpPr>
          <p:spPr>
            <a:xfrm>
              <a:off x="6713497" y="5767756"/>
              <a:ext cx="15338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factor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1595B8-2C3E-4A52-9C67-951831020D2A}"/>
                </a:ext>
              </a:extLst>
            </p:cNvPr>
            <p:cNvSpPr txBox="1"/>
            <p:nvPr/>
          </p:nvSpPr>
          <p:spPr>
            <a:xfrm>
              <a:off x="8919553" y="5767756"/>
              <a:ext cx="16435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logical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/>
                <p:nvPr/>
              </p:nvSpPr>
              <p:spPr>
                <a:xfrm>
                  <a:off x="1367918" y="2148704"/>
                  <a:ext cx="1292149" cy="282660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918" y="2148704"/>
                  <a:ext cx="1292149" cy="28266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/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jermaine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sally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saul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yasmin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/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/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FBD77EA-5D0A-4B37-B134-0ACDAE20D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37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003F9EE-7297-4559-ADD6-6EB90A038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32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4D39A10-6009-461A-8D52-E928C24B0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760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48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B904-7F30-4667-9F12-CF03DEAA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 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D00EB-F014-4702-A0CB-D15D70EDC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366</Words>
  <Application>Microsoft Office PowerPoint</Application>
  <PresentationFormat>Widescreen</PresentationFormat>
  <Paragraphs>162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Bahnschrift Light</vt:lpstr>
      <vt:lpstr>Calibri</vt:lpstr>
      <vt:lpstr>Calibri Light</vt:lpstr>
      <vt:lpstr>Cambria Math</vt:lpstr>
      <vt:lpstr>Century Gothic</vt:lpstr>
      <vt:lpstr>Courier New</vt:lpstr>
      <vt:lpstr>Office Theme</vt:lpstr>
      <vt:lpstr>Functions</vt:lpstr>
      <vt:lpstr>PowerPoint Presentation</vt:lpstr>
      <vt:lpstr>PowerPoint Presentation</vt:lpstr>
      <vt:lpstr>PowerPoint Presentation</vt:lpstr>
      <vt:lpstr>Data Structures</vt:lpstr>
      <vt:lpstr>PowerPoint Presentation</vt:lpstr>
      <vt:lpstr>PowerPoint Presentation</vt:lpstr>
      <vt:lpstr>PowerPoint Presentation</vt:lpstr>
      <vt:lpstr>R Markdown Settings</vt:lpstr>
      <vt:lpstr>PowerPoint Presentation</vt:lpstr>
      <vt:lpstr>PowerPoint Presentation</vt:lpstr>
      <vt:lpstr>Logical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27</cp:revision>
  <dcterms:created xsi:type="dcterms:W3CDTF">2018-08-23T13:35:46Z</dcterms:created>
  <dcterms:modified xsi:type="dcterms:W3CDTF">2018-09-01T08:11:55Z</dcterms:modified>
</cp:coreProperties>
</file>