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57" r:id="rId7"/>
    <p:sldId id="259" r:id="rId8"/>
    <p:sldId id="260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0A2-DBD9-48BA-82F2-C0671AD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D96E-6117-4ACA-9F99-5F63C5AC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892A-741F-4B9E-BF85-AAD38B4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0DBC-5C00-4920-B8E2-F315C62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18-7C16-4C72-BAEE-68D492C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EA0-B601-4E30-8CA9-603D546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CDE4-7701-49C4-B84F-3F82603A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C30-13CE-4B02-AECA-1239D20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1F7-C5EB-4A15-9499-6037CE1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084-BEA0-4700-86FF-EBED091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425A-72F9-4481-BD92-3CB39C7E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FD81-5E95-43D3-982C-C5EDB7F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ABC-4807-416A-A1DD-AFF246C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89B1-4D06-4DC6-8A1B-B4824AA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F847-1167-4727-A925-F74B0D6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EAF-AFED-4A35-9945-331DB0B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A70-643A-4063-92F8-8BDD785E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DC1-D5E7-4AB5-83E4-246707E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EDA7-2319-4B30-B01E-5B8AEBE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0035-44B2-429E-8251-C3214B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11A-E3F5-4227-B895-33BA07E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5055-021F-4132-A347-E06015A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EA26-3207-4238-BD95-9A6B6B7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AC2-4464-49B9-9298-E2C11A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E880-B925-4FFC-9365-64A018F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82-A232-4585-8874-0FF84B1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1C5-EC78-4E97-B60B-73F555F0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0859-9DFC-4A27-BAC9-3C74215F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E41-81E2-410A-A98B-05DF22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C98A-AE83-4B03-BCA7-5109175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4F35-429D-47EA-9AAB-06CA9A2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142-20A7-4E84-B1E7-9133F7E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9C0-A645-4E51-A9B1-DF3DA584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D561-6F7A-4B07-961D-FF58131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AC49B-60C7-4373-85A7-1059A701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97D1-8575-4E72-8D98-495F7604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B391-3506-4551-9A8E-D85E0E8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E2BA-1DDC-4001-9744-6CE8ED9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B019-F36F-4F12-821A-E7EC0AC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B96-90F0-4AA0-9E1C-0EC2431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26EB-9A17-4BEA-AF3F-49EF3B1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969A-D3B3-4323-84A0-288683C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9619-7A39-43D8-9DF2-815EA71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574-891B-4E3E-A6D5-66F32DC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5B5D-9322-40E7-B573-8CDDD96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5884-6811-442D-AE0E-75EE61D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795-6326-4B5A-A81C-E36BCFA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B6A-1400-43D5-B451-9966E66E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0647-7212-41D3-AE30-2B3618E8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3A45-5264-4D79-A9A5-B4163C8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3E8-961B-44FB-92A9-6A4D5B3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848B-8F36-47FF-9779-ADFEEE0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25C-FEBE-4488-9FE8-2BD51AA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B0E6-4FBB-41BB-9378-11038D33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1075-F53B-4CA7-B0FC-7D99BCDB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223-357C-4A80-88A9-2C10515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2810-EAA3-4C2C-8537-72C3FD7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BE38-A406-4F49-975C-51FB5F1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EAAD-4AF3-4CF8-A467-106D1C5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AB82-E053-4AB0-8D31-033AC7BC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2B66-F392-4DBA-A262-B82F302A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5E9D-AE82-4CD7-95FF-A719BBDC69C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D41-2F10-49E5-BC8F-96118B2C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7A6-F348-40FC-93C0-66FE5F7B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2428CC-58A2-46D7-B98F-AA3FEC4A8866}"/>
              </a:ext>
            </a:extLst>
          </p:cNvPr>
          <p:cNvGrpSpPr/>
          <p:nvPr/>
        </p:nvGrpSpPr>
        <p:grpSpPr>
          <a:xfrm>
            <a:off x="1647038" y="1049882"/>
            <a:ext cx="10098088" cy="5355312"/>
            <a:chOff x="1647038" y="1049882"/>
            <a:chExt cx="10098088" cy="53553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FE11A8-9E50-4EFC-9ACE-16C4F7DF96E4}"/>
                </a:ext>
              </a:extLst>
            </p:cNvPr>
            <p:cNvSpPr/>
            <p:nvPr/>
          </p:nvSpPr>
          <p:spPr>
            <a:xfrm>
              <a:off x="1647038" y="1049882"/>
              <a:ext cx="6096000" cy="5355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title: “Lab 07"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output: html_document: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Setup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Global options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packages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data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Your Work Here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```{r my_plot}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 x, y 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407FD36-AAE9-486A-BF64-C95FC8E67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1663731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F9FE0F-6741-4437-8375-3CDD9DC2C054}"/>
                </a:ext>
              </a:extLst>
            </p:cNvPr>
            <p:cNvSpPr txBox="1"/>
            <p:nvPr/>
          </p:nvSpPr>
          <p:spPr>
            <a:xfrm>
              <a:off x="6837629" y="1180525"/>
              <a:ext cx="3025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yaml header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E54071-9786-48E1-BB7A-B58ED8EE3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3527485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59FDC-31BF-4766-8630-6A92416DF887}"/>
                </a:ext>
              </a:extLst>
            </p:cNvPr>
            <p:cNvSpPr txBox="1"/>
            <p:nvPr/>
          </p:nvSpPr>
          <p:spPr>
            <a:xfrm>
              <a:off x="6837629" y="3044279"/>
              <a:ext cx="4907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always include these</a:t>
              </a:r>
              <a:br>
                <a:rPr lang="en-US" sz="4400" dirty="0">
                  <a:solidFill>
                    <a:schemeClr val="accent1"/>
                  </a:solidFill>
                </a:rPr>
              </a:br>
              <a:r>
                <a:rPr lang="en-US" sz="4400" dirty="0">
                  <a:solidFill>
                    <a:schemeClr val="accent1"/>
                  </a:solidFill>
                </a:rPr>
                <a:t>in document 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4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E11A8-9E50-4EFC-9ACE-16C4F7DF96E4}"/>
              </a:ext>
            </a:extLst>
          </p:cNvPr>
          <p:cNvSpPr/>
          <p:nvPr/>
        </p:nvSpPr>
        <p:spPr>
          <a:xfrm>
            <a:off x="1772873" y="1690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title: "Markdown Document Overview"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Setup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global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Your Work 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echo=F}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margin-top:60px;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margin-bottom:60px;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98694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2434326" y="1214162"/>
            <a:ext cx="6909295" cy="3383035"/>
            <a:chOff x="1138926" y="1188762"/>
            <a:chExt cx="6909295" cy="3383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411468" y="2649447"/>
              <a:ext cx="663675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cookies &lt;- bake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batter, temp=400 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1138926" y="1249569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0" y="3217986"/>
              <a:ext cx="1" cy="4978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1871165" y="3802356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 rot="16200000">
              <a:off x="5414769" y="197753"/>
              <a:ext cx="416688" cy="4286612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4444486" y="1188762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function</a:t>
              </a:r>
              <a:r>
                <a:rPr lang="en-US" sz="40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4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1950206" y="212588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7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463127" y="318678"/>
            <a:ext cx="11265745" cy="5920832"/>
            <a:chOff x="1147308" y="528403"/>
            <a:chExt cx="11265745" cy="59208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147308" y="1872207"/>
              <a:ext cx="8480207" cy="34163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makeCookies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function(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batter &lt;- mix(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cookies &lt;- bake( batter, temp=400 )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cookies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725689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6047336" y="528403"/>
              <a:ext cx="6365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arguments (function input)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3830053" y="4588778"/>
              <a:ext cx="1000849" cy="14757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4830902" y="5679794"/>
              <a:ext cx="70668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 value (function output)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8406709" y="3032915"/>
              <a:ext cx="625033" cy="76944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9095228" y="2983075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63069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079D2C-20E5-418D-B574-7E30061853A2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41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0F1784-0EA0-4FF8-A738-BEF6D7091E07}"/>
              </a:ext>
            </a:extLst>
          </p:cNvPr>
          <p:cNvGrpSpPr/>
          <p:nvPr/>
        </p:nvGrpSpPr>
        <p:grpSpPr>
          <a:xfrm>
            <a:off x="427416" y="168109"/>
            <a:ext cx="9906954" cy="5831979"/>
            <a:chOff x="427416" y="168109"/>
            <a:chExt cx="9906954" cy="5831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3420319" y="1475773"/>
              <a:ext cx="3871573" cy="452431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x2 &lt;- step1(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x3 &lt;- step2( x2 )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x4 &lt;- step3( x3 )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x4 )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937550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4276838" y="168109"/>
              <a:ext cx="2419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3D7A18-3CA7-49D9-A82E-2A4A667BA57E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37" y="2471196"/>
              <a:ext cx="1360025" cy="8044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FE883-ACA2-4B4A-9FCD-6C83180C08A0}"/>
                </a:ext>
              </a:extLst>
            </p:cNvPr>
            <p:cNvSpPr txBox="1"/>
            <p:nvPr/>
          </p:nvSpPr>
          <p:spPr>
            <a:xfrm>
              <a:off x="427416" y="1807855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799" y="4989231"/>
              <a:ext cx="118640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7837143" y="4543881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73AA7-1826-4D3E-9CBF-B898B556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725" y="2424896"/>
              <a:ext cx="780041" cy="9089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9F8B1-3BF9-4B34-B2D5-B2AEF423DD6F}"/>
                </a:ext>
              </a:extLst>
            </p:cNvPr>
            <p:cNvSpPr txBox="1"/>
            <p:nvPr/>
          </p:nvSpPr>
          <p:spPr>
            <a:xfrm>
              <a:off x="7391283" y="1716586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7391283" y="3333838"/>
              <a:ext cx="625033" cy="1092360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8272011" y="3429000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9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4AB8-3580-4853-AEA6-3A942B125460}"/>
              </a:ext>
            </a:extLst>
          </p:cNvPr>
          <p:cNvGrpSpPr/>
          <p:nvPr/>
        </p:nvGrpSpPr>
        <p:grpSpPr>
          <a:xfrm>
            <a:off x="3298785" y="942508"/>
            <a:ext cx="5690608" cy="4367103"/>
            <a:chOff x="3298785" y="942508"/>
            <a:chExt cx="5690608" cy="4367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72DF8A-8F69-4C01-98C3-BF54B4C304AD}"/>
                </a:ext>
              </a:extLst>
            </p:cNvPr>
            <p:cNvSpPr txBox="1"/>
            <p:nvPr/>
          </p:nvSpPr>
          <p:spPr>
            <a:xfrm>
              <a:off x="3298785" y="2659559"/>
              <a:ext cx="5290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V1  =  [  </a:t>
              </a:r>
              <a:r>
                <a:rPr lang="en-US" sz="4400" dirty="0">
                  <a:latin typeface="+mj-lt"/>
                </a:rPr>
                <a:t>3,   7,   2,   9,  </a:t>
              </a:r>
              <a:r>
                <a:rPr lang="en-US" sz="4400" dirty="0"/>
                <a:t>]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8CC6DD6-33A5-45D2-86AC-C1EB4993386B}"/>
                </a:ext>
              </a:extLst>
            </p:cNvPr>
            <p:cNvSpPr/>
            <p:nvPr/>
          </p:nvSpPr>
          <p:spPr>
            <a:xfrm rot="16200000">
              <a:off x="6347267" y="397741"/>
              <a:ext cx="625033" cy="335955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5C465-FDE5-477D-AB55-9A2C449FBF7A}"/>
                </a:ext>
              </a:extLst>
            </p:cNvPr>
            <p:cNvSpPr txBox="1"/>
            <p:nvPr/>
          </p:nvSpPr>
          <p:spPr>
            <a:xfrm>
              <a:off x="5737185" y="942508"/>
              <a:ext cx="163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vector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ED04DF-27D1-4BDB-B932-35984B5CAFEB}"/>
                </a:ext>
              </a:extLst>
            </p:cNvPr>
            <p:cNvCxnSpPr/>
            <p:nvPr/>
          </p:nvCxnSpPr>
          <p:spPr>
            <a:xfrm flipV="1">
              <a:off x="5121797" y="3472405"/>
              <a:ext cx="144684" cy="10243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D3B69-3489-4658-81E7-888881E2426D}"/>
                </a:ext>
              </a:extLst>
            </p:cNvPr>
            <p:cNvSpPr txBox="1"/>
            <p:nvPr/>
          </p:nvSpPr>
          <p:spPr>
            <a:xfrm>
              <a:off x="4009018" y="4540170"/>
              <a:ext cx="20869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element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13160-5394-442F-B246-4446BB97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306" y="3429000"/>
              <a:ext cx="552785" cy="1003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6626C-DA9B-4CAD-BA28-4A944799B86F}"/>
                </a:ext>
              </a:extLst>
            </p:cNvPr>
            <p:cNvSpPr txBox="1"/>
            <p:nvPr/>
          </p:nvSpPr>
          <p:spPr>
            <a:xfrm>
              <a:off x="6971853" y="4512717"/>
              <a:ext cx="20175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value=2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673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52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60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48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B904-7F30-4667-9F12-CF03DEA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00EB-F014-4702-A0CB-D15D70EDC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242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Functions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  <vt:lpstr>R Markdown Settings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15</cp:revision>
  <dcterms:created xsi:type="dcterms:W3CDTF">2018-08-23T13:35:46Z</dcterms:created>
  <dcterms:modified xsi:type="dcterms:W3CDTF">2018-08-26T02:06:13Z</dcterms:modified>
</cp:coreProperties>
</file>