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1147308" y="528403"/>
            <a:ext cx="10010279" cy="4760124"/>
            <a:chOff x="1147308" y="528403"/>
            <a:chExt cx="10010279" cy="47601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7189789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467308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3463524" y="528403"/>
              <a:ext cx="2640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451600" y="4455160"/>
              <a:ext cx="2172943" cy="2514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8624543" y="4321844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2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26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13</cp:revision>
  <dcterms:created xsi:type="dcterms:W3CDTF">2018-08-23T13:35:46Z</dcterms:created>
  <dcterms:modified xsi:type="dcterms:W3CDTF">2018-08-25T20:43:59Z</dcterms:modified>
</cp:coreProperties>
</file>