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+mj-lt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Office Theme</vt:lpstr>
      <vt:lpstr>Functions</vt:lpstr>
      <vt:lpstr>PowerPoint Presentation</vt:lpstr>
      <vt:lpstr>Data Structures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8</cp:revision>
  <dcterms:created xsi:type="dcterms:W3CDTF">2018-08-23T13:35:46Z</dcterms:created>
  <dcterms:modified xsi:type="dcterms:W3CDTF">2018-08-23T15:48:20Z</dcterms:modified>
</cp:coreProperties>
</file>