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71" r:id="rId4"/>
    <p:sldId id="265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7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29E9-E3AD-42B3-AF4D-86F77E4AD1E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493034"/>
            <a:ext cx="5660778" cy="1457866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Income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7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493034"/>
            <a:ext cx="5660778" cy="1457866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Cutoff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3947" y="4744528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 rot="20733941">
            <a:off x="2721946" y="3099623"/>
            <a:ext cx="216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Treatment group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692983">
            <a:off x="5947655" y="2737703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Control group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34789" y="2493035"/>
            <a:ext cx="2991036" cy="76645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Income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6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725954"/>
            <a:ext cx="2685144" cy="715994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Cutoff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3947" y="4744528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 rot="20733941">
            <a:off x="2727398" y="2589981"/>
            <a:ext cx="216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Treatment group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692983">
            <a:off x="5735049" y="2729557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Control group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34789" y="2467157"/>
            <a:ext cx="2991036" cy="76645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flipH="1" flipV="1">
            <a:off x="4767962" y="2750062"/>
            <a:ext cx="140486" cy="503341"/>
          </a:xfrm>
          <a:prstGeom prst="rightBrace">
            <a:avLst>
              <a:gd name="adj1" fmla="val 8333"/>
              <a:gd name="adj2" fmla="val 5171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42307" y="3222161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Treatment effect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Income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1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75C026-1BD5-4BB3-AC34-0C2516A6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65751"/>
              </p:ext>
            </p:extLst>
          </p:nvPr>
        </p:nvGraphicFramePr>
        <p:xfrm>
          <a:off x="2031999" y="719666"/>
          <a:ext cx="7827993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6029">
                  <a:extLst>
                    <a:ext uri="{9D8B030D-6E8A-4147-A177-3AD203B41FA5}">
                      <a16:colId xmlns:a16="http://schemas.microsoft.com/office/drawing/2014/main" val="1449216540"/>
                    </a:ext>
                  </a:extLst>
                </a:gridCol>
                <a:gridCol w="1381674">
                  <a:extLst>
                    <a:ext uri="{9D8B030D-6E8A-4147-A177-3AD203B41FA5}">
                      <a16:colId xmlns:a16="http://schemas.microsoft.com/office/drawing/2014/main" val="2987511942"/>
                    </a:ext>
                  </a:extLst>
                </a:gridCol>
                <a:gridCol w="1009308">
                  <a:extLst>
                    <a:ext uri="{9D8B030D-6E8A-4147-A177-3AD203B41FA5}">
                      <a16:colId xmlns:a16="http://schemas.microsoft.com/office/drawing/2014/main" val="799436927"/>
                    </a:ext>
                  </a:extLst>
                </a:gridCol>
                <a:gridCol w="1626652">
                  <a:extLst>
                    <a:ext uri="{9D8B030D-6E8A-4147-A177-3AD203B41FA5}">
                      <a16:colId xmlns:a16="http://schemas.microsoft.com/office/drawing/2014/main" val="371914330"/>
                    </a:ext>
                  </a:extLst>
                </a:gridCol>
                <a:gridCol w="1104489">
                  <a:extLst>
                    <a:ext uri="{9D8B030D-6E8A-4147-A177-3AD203B41FA5}">
                      <a16:colId xmlns:a16="http://schemas.microsoft.com/office/drawing/2014/main" val="3086939038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114073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Individual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Score_c</a:t>
                      </a:r>
                      <a:endParaRPr lang="en-US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8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(20-20)</a:t>
                      </a:r>
                      <a:endParaRPr lang="en-US" i="1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00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(10-20)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1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(30-20)</a:t>
                      </a:r>
                      <a:endParaRPr lang="en-US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89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(25-20)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5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(22-20)</a:t>
                      </a:r>
                      <a:endParaRPr lang="en-US" i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70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(18-20)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5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(12-20)</a:t>
                      </a:r>
                      <a:endParaRPr lang="en-US" i="1" dirty="0"/>
                    </a:p>
                  </a:txBody>
                  <a:tcP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17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 smtClean="0"/>
                        <a:t>(27-20)</a:t>
                      </a:r>
                      <a:endParaRPr lang="en-US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81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82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68747" y="2725954"/>
            <a:ext cx="2666042" cy="698733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Cutoff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3947" y="4744528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 rot="20733941">
            <a:off x="2727398" y="2589981"/>
            <a:ext cx="216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Treatment group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692983">
            <a:off x="5735049" y="2729557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Control group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Income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0866222">
            <a:off x="2180854" y="3606446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Counterfactual</a:t>
            </a:r>
            <a:endParaRPr lang="en-US" sz="20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29230" y="3114132"/>
            <a:ext cx="3157970" cy="809826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34789" y="2467157"/>
            <a:ext cx="2991036" cy="76645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105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Federica Fusi (Student)</dc:creator>
  <cp:lastModifiedBy>Federica Fusi (Student)</cp:lastModifiedBy>
  <cp:revision>50</cp:revision>
  <dcterms:created xsi:type="dcterms:W3CDTF">2019-01-30T19:45:48Z</dcterms:created>
  <dcterms:modified xsi:type="dcterms:W3CDTF">2019-04-04T00:59:09Z</dcterms:modified>
</cp:coreProperties>
</file>