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3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7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9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E8ED4-DC7B-4376-932E-00EAC044509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968B-0A11-4A55-98CE-0639FAC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899" y="0"/>
            <a:ext cx="3940348" cy="243079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930773" y="785244"/>
            <a:ext cx="6849179" cy="5178008"/>
            <a:chOff x="1930773" y="785244"/>
            <a:chExt cx="6849179" cy="5178008"/>
          </a:xfrm>
        </p:grpSpPr>
        <p:sp>
          <p:nvSpPr>
            <p:cNvPr id="2" name="Oval 1"/>
            <p:cNvSpPr/>
            <p:nvPr/>
          </p:nvSpPr>
          <p:spPr>
            <a:xfrm>
              <a:off x="3732415" y="1246909"/>
              <a:ext cx="2984269" cy="270163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291101" y="2249384"/>
              <a:ext cx="2744204" cy="2608756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35305" y="785244"/>
              <a:ext cx="764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SWB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30773" y="2431020"/>
              <a:ext cx="625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PSS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856535" y="2463509"/>
              <a:ext cx="2744204" cy="2608756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658177" y="2630512"/>
              <a:ext cx="2744204" cy="2608756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4271" y="5036938"/>
              <a:ext cx="63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RSE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40033" y="4691973"/>
              <a:ext cx="63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CSE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89853" y="3354496"/>
              <a:ext cx="2744204" cy="2608756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1101" y="518085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ND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86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2</cp:revision>
  <dcterms:created xsi:type="dcterms:W3CDTF">2019-09-21T00:26:41Z</dcterms:created>
  <dcterms:modified xsi:type="dcterms:W3CDTF">2019-09-24T02:16:05Z</dcterms:modified>
</cp:coreProperties>
</file>