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9A8A-4A94-4B37-8C6E-B28AA047E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5AAF2-5431-47DB-9F24-AE60C1E4E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2D86-7598-4400-B678-665EF79D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4EF5-8431-4C43-B041-43D725C2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A7114-7D14-455D-B0A7-17230C10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6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B54E-9DC5-403D-886C-4C6EF8F1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4357F-59B2-4F6C-B2ED-2049AC13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5757-D69E-4AEE-8B29-65D5F603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7076-AC4A-4EBE-9701-A57F9A6A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24C7-6B6A-490A-A124-C507D5B6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994B6-82D8-475A-9821-8821B183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3B854-CE72-4714-AFEC-5423F192F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E718-68EE-4019-AE6F-D6BDDBF4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C4A2-9EAB-486E-BD7E-2C4583F8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1CD5-7C8C-412F-99AC-5021FF83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7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E204-3F16-4BF5-8877-8305E4E5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7BBE-117F-46DA-8C9F-EDCB0267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2856-48DA-41D2-912C-80253D93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B9C3-07B3-4EF6-8524-7EC7B888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115C-66C4-4AAB-B540-C3F80DF7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0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EA5-7AC1-406A-B19D-84B4C86C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BD5D8-C792-4F71-BCD3-50FE45BBA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648A-3C13-4CEE-BF54-FC28889E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9288-A8A6-4D7C-B686-C68873B1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1B615-9E8C-48A7-AD67-115F60B5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7A2B-792F-4ADE-83C6-CD56A612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0A21-53D9-470F-B19E-942167B4E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8CD23-576E-44CA-922C-55567BE95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8662-1E1F-4FE2-9986-FD4A08DD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11AB2-2B5A-4530-B15D-F9ACB262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8287F-E0EE-4CB5-B5CB-FE3E1303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6DCA-9E06-47DE-9AFA-7602091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F1CFF-5177-4CE4-92A6-70CB4B71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BED2C-7E4D-4AC6-B727-4C5CB4B78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2845-1CDC-44C0-A1BD-5A4C7A148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6E57C-1DE3-4D21-BFBE-1BF34473C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A8D18-7D67-4DAD-8F58-C21E7D3F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E1C42-4024-40B2-A53A-5CDDF394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27585-8C19-4538-87E0-E742D4CA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66E0-E751-4F34-BB7D-72C24076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00217-59B2-4D0F-851D-B2D56F3E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8CE81-6F40-4744-AF26-90E0985E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CBD2F-BC1E-4D1D-A5C2-BB0DB6F0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A0323-016F-4B62-9C14-65D21C38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E8564-D762-433C-A123-528751A8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8748-5B23-491E-B120-05D82C04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A896-7383-494D-81F2-AB63CC55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0324-BA4C-4798-89CE-04853664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A515-2FDD-42E7-9795-F87DF4A4A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782DF-C1C7-4589-B309-379EDAB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CB116-88D4-4F8C-9E12-F1310503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91D6-16D2-4174-B1F3-247CF16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89F2-33C3-4878-BB9D-92E298BD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1EFC-D373-4340-A48E-5794B3630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B250D-E347-4AD4-94C6-D1306784F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8E90-3956-44DF-9160-E078B024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59D30-BDE2-4D58-8635-AA8A4276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AC8C9-9438-49DC-95FF-EC607DA7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53362-0B3F-4296-8611-3C601CE4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DF8C-34A7-4C5D-9256-4CAB30C8D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33C5-559A-4BC5-81BE-BBC1B6653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D5C47-C047-4F78-ACA5-FBE2054ECAFA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99246-9371-47A2-87D6-809FB358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9BD4-0026-44A7-B169-8B9584D88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48C4-A865-4658-BEAD-643B3C4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B416-556C-4A30-AAD4-CC07B3C8B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90D42-292E-4844-A992-4CABE6093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jdlecy\Dropbox\00 - PEDA\00 - GITHUB\COURSE-CPP-523-PE-01\cpp-523-fall-2019\lectures\caffeine_files\figure-html\unnamed-chunk-29-1.png">
            <a:extLst>
              <a:ext uri="{FF2B5EF4-FFF2-40B4-BE49-F238E27FC236}">
                <a16:creationId xmlns:a16="http://schemas.microsoft.com/office/drawing/2014/main" id="{C471CAB6-06A0-4BF8-B3EF-D80371673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674" y="1123527"/>
            <a:ext cx="69072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FF9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8058B4-FF9D-474F-9816-390434052094}"/>
              </a:ext>
            </a:extLst>
          </p:cNvPr>
          <p:cNvSpPr txBox="1"/>
          <p:nvPr/>
        </p:nvSpPr>
        <p:spPr>
          <a:xfrm>
            <a:off x="8873498" y="1440167"/>
            <a:ext cx="1472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1:</a:t>
            </a:r>
          </a:p>
          <a:p>
            <a:endParaRPr lang="en-US" dirty="0"/>
          </a:p>
          <a:p>
            <a:r>
              <a:rPr lang="en-US" dirty="0"/>
              <a:t>The residuals </a:t>
            </a:r>
          </a:p>
        </p:txBody>
      </p:sp>
    </p:spTree>
    <p:extLst>
      <p:ext uri="{BB962C8B-B14F-4D97-AF65-F5344CB8AC3E}">
        <p14:creationId xmlns:p14="http://schemas.microsoft.com/office/powerpoint/2010/main" val="294103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3</cp:revision>
  <dcterms:created xsi:type="dcterms:W3CDTF">2019-08-24T23:35:53Z</dcterms:created>
  <dcterms:modified xsi:type="dcterms:W3CDTF">2019-08-26T05:07:02Z</dcterms:modified>
</cp:coreProperties>
</file>