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6533-46A3-444C-B968-E7CE89C4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CE345-6295-4D86-B848-3E312F84E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03B5-BD5B-49DB-99F5-F9BC6E14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EEB7-7662-4421-B8A4-4F4BFBAE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2A92-8E58-4C71-A1AC-97EFC07F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2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7726-F0AE-4574-8535-2B2ED23C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1DFD6-C697-45DA-9064-DE37533A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3042-8E1F-4FD1-B8A0-37EFE975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EE8E-70A0-42AB-9BD9-6E8935CF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E2BD-230C-4B26-A131-87290914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9E3DB-D16B-4EA3-BB82-BC011478E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4F685-2AB8-4502-BB5B-418EBD2D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9182-8637-4FFC-BFB3-3AE00CB5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9020-BD82-4216-ADD1-A1C8A7B2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A503-F831-4DCD-92EC-E0D63770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7E9-E409-4FF5-9FAF-8CF91F2E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8D0E-FED9-40F6-9F90-8FC4A2B4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D250-4B05-4237-BF8A-0DF34ECB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61ED-0DAF-45E1-AABE-B0B3E1F0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CE02-94E4-489B-A8D2-6217C149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0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3E31-DBF4-491C-B6E1-D5F53E4B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A16E-BB20-4EE5-AB4E-AA8DEC6E7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8A82-4044-46D8-AC45-42D1EA1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AC6F-02C6-4E85-B14A-31348619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CB5F-09ED-4C45-B0FA-00BF450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A097-2B66-4799-A881-CEBD6AF0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91D8-EE41-4FA0-A03E-E3AD3828F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E8C69-6016-4855-BAE8-4A4553F0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7347-72F9-444F-A6E5-01173560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D00D-4945-409B-863E-1CEF7D43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4D244-7AF9-47CC-9CA1-BB8DDF4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EF5D-8FDD-4F92-8235-9D0764F7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D8E4D-BB0A-4C60-A664-1252B647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DCBC-DF5E-4CE5-A0DC-C0476728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30599-5EC2-4577-8020-9A0FC5C59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FE498-EDE9-4E42-8D8A-B0886B7C5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DE2B7-BFBF-4E96-BC32-722D39B4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E901A-787A-42E2-98D5-90C083CB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0BFD6-FE0D-4073-992A-B9F05FD0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53DE-9050-4103-8E98-A9599169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80050-5731-474B-B3AD-F9D8F046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2D64C-2E65-492B-9AD3-0640B712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8E99A-1377-4F50-AC30-96203B8C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3F1F8-5FC3-40FF-AEE4-F0733019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928A5-F97D-4BF4-B9CC-E3C66884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39BAE-82F7-4581-8337-38AC2B2C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878A-9434-40BD-9654-305F7826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9560-9B3F-48B7-932B-2467F389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9F7A6-E6F4-4FE4-8E45-472DB8F8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47143-E6BD-431B-ABC7-D4EA83A6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D1900-7C18-4F70-B23E-074D2F16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AC46-F2EF-4DDA-BA0D-52D4DB3E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216B-ABFD-4F05-A757-F74F81BA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6324D-3F30-41EB-BFDC-66F94573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95873-5362-4986-BA98-555D0E3D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AB3A-A35C-46EE-A223-B11AE08C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003FC-6D9F-4888-A1DC-9B08FA8D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ABF92-E731-49EE-927C-EC753CD3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737EE-C072-47D7-AF00-5779F45F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BB4F5-5329-4EB6-94E2-5C162E6B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3664-31B5-456A-9B61-8A1F25D02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13D4-B823-4B6D-B8DB-55E5D8E824D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2DF5-1B7F-4070-8776-5A275FC41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81B9-2A9A-4202-BFD3-64F887E1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CE12-A910-442E-B2B8-0EA6B678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FBDA-50C4-4F1F-80DC-2CDEFAFFC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0F493-F8DB-4BA3-A8AA-651656A6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F49D9-9C17-4A34-AE5C-3ED4F675A19F}"/>
              </a:ext>
            </a:extLst>
          </p:cNvPr>
          <p:cNvSpPr txBox="1"/>
          <p:nvPr/>
        </p:nvSpPr>
        <p:spPr>
          <a:xfrm>
            <a:off x="2689412" y="1201271"/>
            <a:ext cx="7193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SE(b1) = residual / ( sample size * var(x1) 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FCCA1E-C88E-4E8C-BF62-8402C1AD5714}"/>
              </a:ext>
            </a:extLst>
          </p:cNvPr>
          <p:cNvSpPr/>
          <p:nvPr/>
        </p:nvSpPr>
        <p:spPr>
          <a:xfrm>
            <a:off x="3400612" y="3030071"/>
            <a:ext cx="2026023" cy="1643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5088C8-5F0B-416F-96F1-4B74F15ABCD8}"/>
              </a:ext>
            </a:extLst>
          </p:cNvPr>
          <p:cNvSpPr/>
          <p:nvPr/>
        </p:nvSpPr>
        <p:spPr>
          <a:xfrm>
            <a:off x="2901577" y="3928036"/>
            <a:ext cx="2026023" cy="1643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FF850-A883-49CC-A3AB-AD556DEAB570}"/>
              </a:ext>
            </a:extLst>
          </p:cNvPr>
          <p:cNvSpPr txBox="1"/>
          <p:nvPr/>
        </p:nvSpPr>
        <p:spPr>
          <a:xfrm>
            <a:off x="2901577" y="550432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44289-12DF-4630-89A2-E58C5DFC4C06}"/>
              </a:ext>
            </a:extLst>
          </p:cNvPr>
          <p:cNvSpPr txBox="1"/>
          <p:nvPr/>
        </p:nvSpPr>
        <p:spPr>
          <a:xfrm>
            <a:off x="4927600" y="24951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49981-542E-490F-8BAC-6D90A75A3BA5}"/>
              </a:ext>
            </a:extLst>
          </p:cNvPr>
          <p:cNvSpPr txBox="1"/>
          <p:nvPr/>
        </p:nvSpPr>
        <p:spPr>
          <a:xfrm>
            <a:off x="3563646" y="478042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64982-8DC8-4D51-A60D-7FD9E7C1AC9D}"/>
              </a:ext>
            </a:extLst>
          </p:cNvPr>
          <p:cNvSpPr txBox="1"/>
          <p:nvPr/>
        </p:nvSpPr>
        <p:spPr>
          <a:xfrm>
            <a:off x="3892002" y="40430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D881C-9824-47A4-82AC-392B986384B2}"/>
              </a:ext>
            </a:extLst>
          </p:cNvPr>
          <p:cNvSpPr txBox="1"/>
          <p:nvPr/>
        </p:nvSpPr>
        <p:spPr>
          <a:xfrm>
            <a:off x="4400001" y="334907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11480-E67E-4DC6-905C-B6DEC5DF30A1}"/>
              </a:ext>
            </a:extLst>
          </p:cNvPr>
          <p:cNvSpPr txBox="1"/>
          <p:nvPr/>
        </p:nvSpPr>
        <p:spPr>
          <a:xfrm>
            <a:off x="6905814" y="2403592"/>
            <a:ext cx="31197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SE(b1) = A / (B+C)</a:t>
            </a:r>
          </a:p>
          <a:p>
            <a:r>
              <a:rPr lang="en-US" sz="3200" dirty="0"/>
              <a:t>SE = a / (B+C)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A3119F-CBE0-4E93-9E93-F11243282A5B}"/>
              </a:ext>
            </a:extLst>
          </p:cNvPr>
          <p:cNvSpPr/>
          <p:nvPr/>
        </p:nvSpPr>
        <p:spPr>
          <a:xfrm>
            <a:off x="4880111" y="2832080"/>
            <a:ext cx="1757082" cy="154491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36801-981D-4A39-A5FE-BCD5BFCD066E}"/>
              </a:ext>
            </a:extLst>
          </p:cNvPr>
          <p:cNvSpPr txBox="1"/>
          <p:nvPr/>
        </p:nvSpPr>
        <p:spPr>
          <a:xfrm>
            <a:off x="6905814" y="3851835"/>
            <a:ext cx="361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b1= </a:t>
            </a:r>
            <a:r>
              <a:rPr lang="en-US" sz="3200" dirty="0" err="1"/>
              <a:t>cov</a:t>
            </a:r>
            <a:r>
              <a:rPr lang="en-US" sz="3200" dirty="0"/>
              <a:t>(</a:t>
            </a:r>
            <a:r>
              <a:rPr lang="en-US" sz="3200" dirty="0" err="1"/>
              <a:t>x,y</a:t>
            </a:r>
            <a:r>
              <a:rPr lang="en-US" sz="3200" dirty="0"/>
              <a:t>) / (var(x)</a:t>
            </a:r>
          </a:p>
          <a:p>
            <a:r>
              <a:rPr lang="en-US" sz="3200" dirty="0"/>
              <a:t>b1 = B / (B+C)</a:t>
            </a:r>
          </a:p>
        </p:txBody>
      </p:sp>
    </p:spTree>
    <p:extLst>
      <p:ext uri="{BB962C8B-B14F-4D97-AF65-F5344CB8AC3E}">
        <p14:creationId xmlns:p14="http://schemas.microsoft.com/office/powerpoint/2010/main" val="359840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BE6919-B072-4869-A95E-DCDA1663E6B4}"/>
              </a:ext>
            </a:extLst>
          </p:cNvPr>
          <p:cNvCxnSpPr/>
          <p:nvPr/>
        </p:nvCxnSpPr>
        <p:spPr>
          <a:xfrm>
            <a:off x="4482353" y="1697318"/>
            <a:ext cx="0" cy="35261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F60EA1-BB52-4A8E-A157-FBD8BAD4BE0E}"/>
              </a:ext>
            </a:extLst>
          </p:cNvPr>
          <p:cNvCxnSpPr>
            <a:cxnSpLocks/>
          </p:cNvCxnSpPr>
          <p:nvPr/>
        </p:nvCxnSpPr>
        <p:spPr>
          <a:xfrm>
            <a:off x="4872317" y="2699811"/>
            <a:ext cx="244736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118B957-CC88-4006-AC98-3764B44A8067}"/>
              </a:ext>
            </a:extLst>
          </p:cNvPr>
          <p:cNvSpPr/>
          <p:nvPr/>
        </p:nvSpPr>
        <p:spPr>
          <a:xfrm>
            <a:off x="6018301" y="2547419"/>
            <a:ext cx="334682" cy="304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B5CB0-2BED-4ED1-BFE5-320D38EC689A}"/>
              </a:ext>
            </a:extLst>
          </p:cNvPr>
          <p:cNvSpPr txBox="1"/>
          <p:nvPr/>
        </p:nvSpPr>
        <p:spPr>
          <a:xfrm>
            <a:off x="4074228" y="540273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B1=0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47D24-5DBA-41EB-8B3D-B07FCBBEB577}"/>
              </a:ext>
            </a:extLst>
          </p:cNvPr>
          <p:cNvSpPr txBox="1"/>
          <p:nvPr/>
        </p:nvSpPr>
        <p:spPr>
          <a:xfrm>
            <a:off x="5932207" y="208351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51029F-A4E0-462C-824B-122291EA453F}"/>
              </a:ext>
            </a:extLst>
          </p:cNvPr>
          <p:cNvCxnSpPr>
            <a:cxnSpLocks/>
          </p:cNvCxnSpPr>
          <p:nvPr/>
        </p:nvCxnSpPr>
        <p:spPr>
          <a:xfrm>
            <a:off x="3729318" y="4051270"/>
            <a:ext cx="516964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803AD19-E204-440A-A0ED-E0B3450392CD}"/>
              </a:ext>
            </a:extLst>
          </p:cNvPr>
          <p:cNvSpPr/>
          <p:nvPr/>
        </p:nvSpPr>
        <p:spPr>
          <a:xfrm>
            <a:off x="6036461" y="3898878"/>
            <a:ext cx="334682" cy="304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4C0BE-F27F-4277-9DA5-7028AA5CC055}"/>
              </a:ext>
            </a:extLst>
          </p:cNvPr>
          <p:cNvSpPr txBox="1"/>
          <p:nvPr/>
        </p:nvSpPr>
        <p:spPr>
          <a:xfrm>
            <a:off x="5950367" y="343496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108130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68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3</cp:revision>
  <dcterms:created xsi:type="dcterms:W3CDTF">2019-10-07T19:57:51Z</dcterms:created>
  <dcterms:modified xsi:type="dcterms:W3CDTF">2019-10-12T01:53:38Z</dcterms:modified>
</cp:coreProperties>
</file>